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0" r:id="rId3"/>
    <p:sldId id="263" r:id="rId4"/>
    <p:sldId id="265" r:id="rId5"/>
    <p:sldId id="277" r:id="rId6"/>
    <p:sldId id="262" r:id="rId7"/>
    <p:sldId id="264" r:id="rId8"/>
    <p:sldId id="261" r:id="rId9"/>
    <p:sldId id="299" r:id="rId10"/>
    <p:sldId id="266" r:id="rId11"/>
    <p:sldId id="267" r:id="rId12"/>
    <p:sldId id="268" r:id="rId13"/>
    <p:sldId id="269" r:id="rId14"/>
    <p:sldId id="271" r:id="rId15"/>
    <p:sldId id="272" r:id="rId16"/>
    <p:sldId id="270" r:id="rId17"/>
    <p:sldId id="273" r:id="rId18"/>
    <p:sldId id="274" r:id="rId19"/>
    <p:sldId id="275" r:id="rId20"/>
    <p:sldId id="278" r:id="rId21"/>
    <p:sldId id="276" r:id="rId22"/>
    <p:sldId id="279" r:id="rId23"/>
    <p:sldId id="281" r:id="rId24"/>
    <p:sldId id="282" r:id="rId25"/>
    <p:sldId id="280" r:id="rId26"/>
    <p:sldId id="300" r:id="rId27"/>
    <p:sldId id="283" r:id="rId28"/>
    <p:sldId id="284" r:id="rId29"/>
    <p:sldId id="285" r:id="rId30"/>
    <p:sldId id="286" r:id="rId31"/>
    <p:sldId id="297" r:id="rId32"/>
    <p:sldId id="287" r:id="rId33"/>
    <p:sldId id="288" r:id="rId34"/>
    <p:sldId id="298" r:id="rId35"/>
    <p:sldId id="305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01" r:id="rId44"/>
    <p:sldId id="302" r:id="rId45"/>
    <p:sldId id="303" r:id="rId46"/>
    <p:sldId id="304" r:id="rId47"/>
    <p:sldId id="306" r:id="rId48"/>
    <p:sldId id="307" r:id="rId49"/>
    <p:sldId id="308" r:id="rId50"/>
    <p:sldId id="296" r:id="rId51"/>
    <p:sldId id="25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224"/>
    <a:srgbClr val="112D53"/>
    <a:srgbClr val="003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6" autoAdjust="0"/>
    <p:restoredTop sz="81019" autoAdjust="0"/>
  </p:normalViewPr>
  <p:slideViewPr>
    <p:cSldViewPr snapToGrid="0" snapToObjects="1">
      <p:cViewPr varScale="1">
        <p:scale>
          <a:sx n="93" d="100"/>
          <a:sy n="93" d="100"/>
        </p:scale>
        <p:origin x="214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862B9-0D39-4723-AE38-398FF3A2DD5F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941A4-5735-47E7-B165-F97E712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0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29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this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6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58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git repo</a:t>
            </a:r>
          </a:p>
          <a:p>
            <a:r>
              <a:rPr lang="en-US" dirty="0"/>
              <a:t>Wiki, Issues tracker,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90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git repo</a:t>
            </a:r>
          </a:p>
          <a:p>
            <a:r>
              <a:rPr lang="en-US" dirty="0"/>
              <a:t>Wiki, Issues tracker,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9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Online Eclipse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77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stages</a:t>
            </a:r>
          </a:p>
          <a:p>
            <a:r>
              <a:rPr lang="en-US" dirty="0"/>
              <a:t>Discuss Dev/Ops (dev/test/prod stages) and how this </a:t>
            </a:r>
            <a:r>
              <a:rPr lang="en-US"/>
              <a:t>might relate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81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out:</a:t>
            </a:r>
          </a:p>
          <a:p>
            <a:r>
              <a:rPr lang="en-US" dirty="0"/>
              <a:t>Resource Group</a:t>
            </a:r>
          </a:p>
          <a:p>
            <a:r>
              <a:rPr lang="en-US" dirty="0"/>
              <a:t>Region</a:t>
            </a:r>
          </a:p>
          <a:p>
            <a:r>
              <a:rPr lang="en-US" dirty="0"/>
              <a:t>Org</a:t>
            </a:r>
          </a:p>
          <a:p>
            <a:r>
              <a:rPr lang="en-US" dirty="0"/>
              <a:t>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Boilerplates?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54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3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Edit Routes (URL/Domain)</a:t>
            </a:r>
          </a:p>
          <a:p>
            <a:r>
              <a:rPr lang="en-US" dirty="0"/>
              <a:t>Point out menu items on left</a:t>
            </a:r>
          </a:p>
          <a:p>
            <a:r>
              <a:rPr lang="en-US" dirty="0"/>
              <a:t>Finally, mouse click and manage domains</a:t>
            </a:r>
          </a:p>
          <a:p>
            <a:r>
              <a:rPr lang="en-US" dirty="0"/>
              <a:t>Point out that many of the items we will discuss in the menus are cloud related topics we will cover in different chapters in the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1: What type of scaling would it be if we were to increase the instances count? – horizontal (scaling out)</a:t>
            </a:r>
          </a:p>
          <a:p>
            <a:r>
              <a:rPr lang="en-US" dirty="0"/>
              <a:t>Question 2: What type of scaling would it be if we were to increase the MB per instance count? –vertical (scaling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come back to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26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 added this AFTER adding the toolchain which added services to this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78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https://www.elastic.co/community/security</a:t>
            </a:r>
          </a:p>
          <a:p>
            <a:r>
              <a:rPr lang="en-US" dirty="0"/>
              <a:t>Elastic Search Vulnerabilities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941A4-5735-47E7-B165-F97E71282E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8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89069"/>
            <a:ext cx="5822972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Presentation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351529" y="4752031"/>
            <a:ext cx="10204505" cy="1"/>
          </a:xfrm>
          <a:prstGeom prst="line">
            <a:avLst/>
          </a:prstGeom>
          <a:ln w="12700">
            <a:solidFill>
              <a:srgbClr val="DE6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-351529" y="2132069"/>
            <a:ext cx="9638692" cy="0"/>
          </a:xfrm>
          <a:prstGeom prst="line">
            <a:avLst/>
          </a:prstGeom>
          <a:ln w="12700">
            <a:solidFill>
              <a:srgbClr val="DE6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353" y="4752031"/>
            <a:ext cx="5822972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author name(s)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872" y="2430893"/>
            <a:ext cx="9158197" cy="2022976"/>
          </a:xfrm>
          <a:prstGeom prst="rect">
            <a:avLst/>
          </a:prstGeom>
          <a:solidFill>
            <a:srgbClr val="112D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2047875" y="2825750"/>
            <a:ext cx="4845050" cy="1109663"/>
            <a:chOff x="1290" y="1780"/>
            <a:chExt cx="3052" cy="699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0" y="1780"/>
              <a:ext cx="3052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>
              <a:off x="1419" y="2479"/>
              <a:ext cx="0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468" y="1851"/>
              <a:ext cx="96" cy="83"/>
            </a:xfrm>
            <a:custGeom>
              <a:avLst/>
              <a:gdLst>
                <a:gd name="T0" fmla="*/ 0 w 96"/>
                <a:gd name="T1" fmla="*/ 0 h 83"/>
                <a:gd name="T2" fmla="*/ 6 w 96"/>
                <a:gd name="T3" fmla="*/ 3 h 83"/>
                <a:gd name="T4" fmla="*/ 47 w 96"/>
                <a:gd name="T5" fmla="*/ 72 h 83"/>
                <a:gd name="T6" fmla="*/ 91 w 96"/>
                <a:gd name="T7" fmla="*/ 72 h 83"/>
                <a:gd name="T8" fmla="*/ 96 w 96"/>
                <a:gd name="T9" fmla="*/ 82 h 83"/>
                <a:gd name="T10" fmla="*/ 48 w 96"/>
                <a:gd name="T11" fmla="*/ 82 h 83"/>
                <a:gd name="T12" fmla="*/ 32 w 96"/>
                <a:gd name="T13" fmla="*/ 68 h 83"/>
                <a:gd name="T14" fmla="*/ 13 w 96"/>
                <a:gd name="T15" fmla="*/ 83 h 83"/>
                <a:gd name="T16" fmla="*/ 0 w 96"/>
                <a:gd name="T17" fmla="*/ 71 h 83"/>
                <a:gd name="T18" fmla="*/ 0 w 96"/>
                <a:gd name="T19" fmla="*/ 6 h 83"/>
                <a:gd name="T20" fmla="*/ 0 w 9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83">
                  <a:moveTo>
                    <a:pt x="0" y="0"/>
                  </a:moveTo>
                  <a:lnTo>
                    <a:pt x="6" y="3"/>
                  </a:lnTo>
                  <a:lnTo>
                    <a:pt x="47" y="72"/>
                  </a:lnTo>
                  <a:lnTo>
                    <a:pt x="91" y="72"/>
                  </a:lnTo>
                  <a:lnTo>
                    <a:pt x="96" y="82"/>
                  </a:lnTo>
                  <a:lnTo>
                    <a:pt x="48" y="82"/>
                  </a:lnTo>
                  <a:lnTo>
                    <a:pt x="32" y="68"/>
                  </a:lnTo>
                  <a:lnTo>
                    <a:pt x="13" y="83"/>
                  </a:lnTo>
                  <a:lnTo>
                    <a:pt x="0" y="71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529" y="1942"/>
              <a:ext cx="43" cy="39"/>
            </a:xfrm>
            <a:custGeom>
              <a:avLst/>
              <a:gdLst>
                <a:gd name="T0" fmla="*/ 27 w 43"/>
                <a:gd name="T1" fmla="*/ 0 h 39"/>
                <a:gd name="T2" fmla="*/ 43 w 43"/>
                <a:gd name="T3" fmla="*/ 39 h 39"/>
                <a:gd name="T4" fmla="*/ 0 w 43"/>
                <a:gd name="T5" fmla="*/ 1 h 39"/>
                <a:gd name="T6" fmla="*/ 27 w 43"/>
                <a:gd name="T7" fmla="*/ 0 h 39"/>
                <a:gd name="T8" fmla="*/ 27 w 4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9">
                  <a:moveTo>
                    <a:pt x="27" y="0"/>
                  </a:moveTo>
                  <a:lnTo>
                    <a:pt x="43" y="39"/>
                  </a:lnTo>
                  <a:lnTo>
                    <a:pt x="0" y="1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1360" y="1924"/>
              <a:ext cx="61" cy="14"/>
            </a:xfrm>
            <a:custGeom>
              <a:avLst/>
              <a:gdLst>
                <a:gd name="T0" fmla="*/ 61 w 61"/>
                <a:gd name="T1" fmla="*/ 0 h 14"/>
                <a:gd name="T2" fmla="*/ 0 w 61"/>
                <a:gd name="T3" fmla="*/ 0 h 14"/>
                <a:gd name="T4" fmla="*/ 12 w 61"/>
                <a:gd name="T5" fmla="*/ 14 h 14"/>
                <a:gd name="T6" fmla="*/ 51 w 61"/>
                <a:gd name="T7" fmla="*/ 14 h 14"/>
                <a:gd name="T8" fmla="*/ 61 w 6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4">
                  <a:moveTo>
                    <a:pt x="61" y="0"/>
                  </a:moveTo>
                  <a:lnTo>
                    <a:pt x="0" y="0"/>
                  </a:lnTo>
                  <a:lnTo>
                    <a:pt x="12" y="14"/>
                  </a:lnTo>
                  <a:lnTo>
                    <a:pt x="51" y="1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/>
            <p:cNvSpPr>
              <a:spLocks noChangeShapeType="1"/>
            </p:cNvSpPr>
            <p:nvPr userDrawn="1"/>
          </p:nvSpPr>
          <p:spPr bwMode="auto">
            <a:xfrm>
              <a:off x="1327" y="215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/>
            <p:cNvSpPr>
              <a:spLocks noChangeShapeType="1"/>
            </p:cNvSpPr>
            <p:nvPr userDrawn="1"/>
          </p:nvSpPr>
          <p:spPr bwMode="auto">
            <a:xfrm>
              <a:off x="1327" y="215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1"/>
            <p:cNvSpPr>
              <a:spLocks noChangeShapeType="1"/>
            </p:cNvSpPr>
            <p:nvPr userDrawn="1"/>
          </p:nvSpPr>
          <p:spPr bwMode="auto">
            <a:xfrm>
              <a:off x="1320" y="215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2"/>
            <p:cNvSpPr>
              <a:spLocks noChangeShapeType="1"/>
            </p:cNvSpPr>
            <p:nvPr userDrawn="1"/>
          </p:nvSpPr>
          <p:spPr bwMode="auto">
            <a:xfrm>
              <a:off x="1320" y="215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1465" y="1937"/>
              <a:ext cx="166" cy="230"/>
            </a:xfrm>
            <a:custGeom>
              <a:avLst/>
              <a:gdLst>
                <a:gd name="T0" fmla="*/ 61 w 166"/>
                <a:gd name="T1" fmla="*/ 69 h 230"/>
                <a:gd name="T2" fmla="*/ 58 w 166"/>
                <a:gd name="T3" fmla="*/ 72 h 230"/>
                <a:gd name="T4" fmla="*/ 56 w 166"/>
                <a:gd name="T5" fmla="*/ 86 h 230"/>
                <a:gd name="T6" fmla="*/ 57 w 166"/>
                <a:gd name="T7" fmla="*/ 94 h 230"/>
                <a:gd name="T8" fmla="*/ 57 w 166"/>
                <a:gd name="T9" fmla="*/ 85 h 230"/>
                <a:gd name="T10" fmla="*/ 61 w 166"/>
                <a:gd name="T11" fmla="*/ 79 h 230"/>
                <a:gd name="T12" fmla="*/ 65 w 166"/>
                <a:gd name="T13" fmla="*/ 78 h 230"/>
                <a:gd name="T14" fmla="*/ 72 w 166"/>
                <a:gd name="T15" fmla="*/ 80 h 230"/>
                <a:gd name="T16" fmla="*/ 81 w 166"/>
                <a:gd name="T17" fmla="*/ 87 h 230"/>
                <a:gd name="T18" fmla="*/ 95 w 166"/>
                <a:gd name="T19" fmla="*/ 105 h 230"/>
                <a:gd name="T20" fmla="*/ 102 w 166"/>
                <a:gd name="T21" fmla="*/ 119 h 230"/>
                <a:gd name="T22" fmla="*/ 104 w 166"/>
                <a:gd name="T23" fmla="*/ 132 h 230"/>
                <a:gd name="T24" fmla="*/ 104 w 166"/>
                <a:gd name="T25" fmla="*/ 142 h 230"/>
                <a:gd name="T26" fmla="*/ 101 w 166"/>
                <a:gd name="T27" fmla="*/ 148 h 230"/>
                <a:gd name="T28" fmla="*/ 98 w 166"/>
                <a:gd name="T29" fmla="*/ 149 h 230"/>
                <a:gd name="T30" fmla="*/ 90 w 166"/>
                <a:gd name="T31" fmla="*/ 147 h 230"/>
                <a:gd name="T32" fmla="*/ 95 w 166"/>
                <a:gd name="T33" fmla="*/ 150 h 230"/>
                <a:gd name="T34" fmla="*/ 104 w 166"/>
                <a:gd name="T35" fmla="*/ 153 h 230"/>
                <a:gd name="T36" fmla="*/ 107 w 166"/>
                <a:gd name="T37" fmla="*/ 152 h 230"/>
                <a:gd name="T38" fmla="*/ 113 w 166"/>
                <a:gd name="T39" fmla="*/ 145 h 230"/>
                <a:gd name="T40" fmla="*/ 113 w 166"/>
                <a:gd name="T41" fmla="*/ 132 h 230"/>
                <a:gd name="T42" fmla="*/ 110 w 166"/>
                <a:gd name="T43" fmla="*/ 117 h 230"/>
                <a:gd name="T44" fmla="*/ 102 w 166"/>
                <a:gd name="T45" fmla="*/ 100 h 230"/>
                <a:gd name="T46" fmla="*/ 97 w 166"/>
                <a:gd name="T47" fmla="*/ 92 h 230"/>
                <a:gd name="T48" fmla="*/ 86 w 166"/>
                <a:gd name="T49" fmla="*/ 79 h 230"/>
                <a:gd name="T50" fmla="*/ 75 w 166"/>
                <a:gd name="T51" fmla="*/ 70 h 230"/>
                <a:gd name="T52" fmla="*/ 65 w 166"/>
                <a:gd name="T53" fmla="*/ 67 h 230"/>
                <a:gd name="T54" fmla="*/ 61 w 166"/>
                <a:gd name="T55" fmla="*/ 69 h 230"/>
                <a:gd name="T56" fmla="*/ 135 w 166"/>
                <a:gd name="T57" fmla="*/ 118 h 230"/>
                <a:gd name="T58" fmla="*/ 133 w 166"/>
                <a:gd name="T59" fmla="*/ 99 h 230"/>
                <a:gd name="T60" fmla="*/ 35 w 166"/>
                <a:gd name="T61" fmla="*/ 0 h 230"/>
                <a:gd name="T62" fmla="*/ 0 w 166"/>
                <a:gd name="T63" fmla="*/ 0 h 230"/>
                <a:gd name="T64" fmla="*/ 34 w 166"/>
                <a:gd name="T65" fmla="*/ 52 h 230"/>
                <a:gd name="T66" fmla="*/ 3 w 166"/>
                <a:gd name="T67" fmla="*/ 58 h 230"/>
                <a:gd name="T68" fmla="*/ 30 w 166"/>
                <a:gd name="T69" fmla="*/ 139 h 230"/>
                <a:gd name="T70" fmla="*/ 128 w 166"/>
                <a:gd name="T71" fmla="*/ 202 h 230"/>
                <a:gd name="T72" fmla="*/ 148 w 166"/>
                <a:gd name="T73" fmla="*/ 230 h 230"/>
                <a:gd name="T74" fmla="*/ 166 w 166"/>
                <a:gd name="T75" fmla="*/ 161 h 230"/>
                <a:gd name="T76" fmla="*/ 113 w 166"/>
                <a:gd name="T77" fmla="*/ 167 h 230"/>
                <a:gd name="T78" fmla="*/ 107 w 166"/>
                <a:gd name="T79" fmla="*/ 169 h 230"/>
                <a:gd name="T80" fmla="*/ 94 w 166"/>
                <a:gd name="T81" fmla="*/ 164 h 230"/>
                <a:gd name="T82" fmla="*/ 78 w 166"/>
                <a:gd name="T83" fmla="*/ 153 h 230"/>
                <a:gd name="T84" fmla="*/ 61 w 166"/>
                <a:gd name="T85" fmla="*/ 134 h 230"/>
                <a:gd name="T86" fmla="*/ 56 w 166"/>
                <a:gd name="T87" fmla="*/ 124 h 230"/>
                <a:gd name="T88" fmla="*/ 45 w 166"/>
                <a:gd name="T89" fmla="*/ 102 h 230"/>
                <a:gd name="T90" fmla="*/ 42 w 166"/>
                <a:gd name="T91" fmla="*/ 81 h 230"/>
                <a:gd name="T92" fmla="*/ 43 w 166"/>
                <a:gd name="T93" fmla="*/ 65 h 230"/>
                <a:gd name="T94" fmla="*/ 50 w 166"/>
                <a:gd name="T95" fmla="*/ 56 h 230"/>
                <a:gd name="T96" fmla="*/ 54 w 166"/>
                <a:gd name="T97" fmla="*/ 54 h 230"/>
                <a:gd name="T98" fmla="*/ 67 w 166"/>
                <a:gd name="T99" fmla="*/ 56 h 230"/>
                <a:gd name="T100" fmla="*/ 72 w 166"/>
                <a:gd name="T101" fmla="*/ 46 h 230"/>
                <a:gd name="T102" fmla="*/ 89 w 166"/>
                <a:gd name="T103" fmla="*/ 72 h 230"/>
                <a:gd name="T104" fmla="*/ 98 w 166"/>
                <a:gd name="T105" fmla="*/ 82 h 230"/>
                <a:gd name="T106" fmla="*/ 107 w 166"/>
                <a:gd name="T107" fmla="*/ 95 h 230"/>
                <a:gd name="T108" fmla="*/ 117 w 166"/>
                <a:gd name="T109" fmla="*/ 118 h 230"/>
                <a:gd name="T110" fmla="*/ 121 w 166"/>
                <a:gd name="T111" fmla="*/ 139 h 230"/>
                <a:gd name="T112" fmla="*/ 120 w 166"/>
                <a:gd name="T113" fmla="*/ 157 h 230"/>
                <a:gd name="T114" fmla="*/ 116 w 166"/>
                <a:gd name="T115" fmla="*/ 165 h 230"/>
                <a:gd name="T116" fmla="*/ 113 w 166"/>
                <a:gd name="T117" fmla="*/ 16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230">
                  <a:moveTo>
                    <a:pt x="61" y="69"/>
                  </a:moveTo>
                  <a:lnTo>
                    <a:pt x="61" y="69"/>
                  </a:lnTo>
                  <a:lnTo>
                    <a:pt x="59" y="70"/>
                  </a:lnTo>
                  <a:lnTo>
                    <a:pt x="58" y="72"/>
                  </a:lnTo>
                  <a:lnTo>
                    <a:pt x="56" y="78"/>
                  </a:lnTo>
                  <a:lnTo>
                    <a:pt x="56" y="86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57" y="89"/>
                  </a:lnTo>
                  <a:lnTo>
                    <a:pt x="57" y="85"/>
                  </a:lnTo>
                  <a:lnTo>
                    <a:pt x="59" y="81"/>
                  </a:lnTo>
                  <a:lnTo>
                    <a:pt x="61" y="79"/>
                  </a:lnTo>
                  <a:lnTo>
                    <a:pt x="61" y="79"/>
                  </a:lnTo>
                  <a:lnTo>
                    <a:pt x="65" y="78"/>
                  </a:lnTo>
                  <a:lnTo>
                    <a:pt x="68" y="79"/>
                  </a:lnTo>
                  <a:lnTo>
                    <a:pt x="72" y="80"/>
                  </a:lnTo>
                  <a:lnTo>
                    <a:pt x="76" y="84"/>
                  </a:lnTo>
                  <a:lnTo>
                    <a:pt x="81" y="87"/>
                  </a:lnTo>
                  <a:lnTo>
                    <a:pt x="86" y="93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102" y="119"/>
                  </a:lnTo>
                  <a:lnTo>
                    <a:pt x="103" y="126"/>
                  </a:lnTo>
                  <a:lnTo>
                    <a:pt x="104" y="132"/>
                  </a:lnTo>
                  <a:lnTo>
                    <a:pt x="105" y="138"/>
                  </a:lnTo>
                  <a:lnTo>
                    <a:pt x="104" y="142"/>
                  </a:lnTo>
                  <a:lnTo>
                    <a:pt x="103" y="146"/>
                  </a:lnTo>
                  <a:lnTo>
                    <a:pt x="101" y="148"/>
                  </a:lnTo>
                  <a:lnTo>
                    <a:pt x="101" y="148"/>
                  </a:lnTo>
                  <a:lnTo>
                    <a:pt x="98" y="149"/>
                  </a:lnTo>
                  <a:lnTo>
                    <a:pt x="96" y="149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95" y="150"/>
                  </a:lnTo>
                  <a:lnTo>
                    <a:pt x="99" y="153"/>
                  </a:lnTo>
                  <a:lnTo>
                    <a:pt x="104" y="153"/>
                  </a:lnTo>
                  <a:lnTo>
                    <a:pt x="107" y="152"/>
                  </a:lnTo>
                  <a:lnTo>
                    <a:pt x="107" y="152"/>
                  </a:lnTo>
                  <a:lnTo>
                    <a:pt x="111" y="149"/>
                  </a:lnTo>
                  <a:lnTo>
                    <a:pt x="113" y="145"/>
                  </a:lnTo>
                  <a:lnTo>
                    <a:pt x="114" y="139"/>
                  </a:lnTo>
                  <a:lnTo>
                    <a:pt x="113" y="132"/>
                  </a:lnTo>
                  <a:lnTo>
                    <a:pt x="112" y="125"/>
                  </a:lnTo>
                  <a:lnTo>
                    <a:pt x="110" y="117"/>
                  </a:lnTo>
                  <a:lnTo>
                    <a:pt x="106" y="109"/>
                  </a:lnTo>
                  <a:lnTo>
                    <a:pt x="102" y="100"/>
                  </a:lnTo>
                  <a:lnTo>
                    <a:pt x="102" y="100"/>
                  </a:lnTo>
                  <a:lnTo>
                    <a:pt x="97" y="92"/>
                  </a:lnTo>
                  <a:lnTo>
                    <a:pt x="91" y="85"/>
                  </a:lnTo>
                  <a:lnTo>
                    <a:pt x="86" y="79"/>
                  </a:lnTo>
                  <a:lnTo>
                    <a:pt x="81" y="73"/>
                  </a:lnTo>
                  <a:lnTo>
                    <a:pt x="75" y="70"/>
                  </a:lnTo>
                  <a:lnTo>
                    <a:pt x="69" y="69"/>
                  </a:lnTo>
                  <a:lnTo>
                    <a:pt x="65" y="67"/>
                  </a:lnTo>
                  <a:lnTo>
                    <a:pt x="61" y="69"/>
                  </a:lnTo>
                  <a:lnTo>
                    <a:pt x="61" y="69"/>
                  </a:lnTo>
                  <a:close/>
                  <a:moveTo>
                    <a:pt x="166" y="161"/>
                  </a:moveTo>
                  <a:lnTo>
                    <a:pt x="135" y="118"/>
                  </a:lnTo>
                  <a:lnTo>
                    <a:pt x="146" y="110"/>
                  </a:lnTo>
                  <a:lnTo>
                    <a:pt x="133" y="99"/>
                  </a:lnTo>
                  <a:lnTo>
                    <a:pt x="142" y="92"/>
                  </a:lnTo>
                  <a:lnTo>
                    <a:pt x="35" y="0"/>
                  </a:lnTo>
                  <a:lnTo>
                    <a:pt x="16" y="13"/>
                  </a:lnTo>
                  <a:lnTo>
                    <a:pt x="0" y="0"/>
                  </a:lnTo>
                  <a:lnTo>
                    <a:pt x="1" y="19"/>
                  </a:lnTo>
                  <a:lnTo>
                    <a:pt x="34" y="52"/>
                  </a:lnTo>
                  <a:lnTo>
                    <a:pt x="23" y="80"/>
                  </a:lnTo>
                  <a:lnTo>
                    <a:pt x="3" y="58"/>
                  </a:lnTo>
                  <a:lnTo>
                    <a:pt x="3" y="115"/>
                  </a:lnTo>
                  <a:lnTo>
                    <a:pt x="30" y="139"/>
                  </a:lnTo>
                  <a:lnTo>
                    <a:pt x="36" y="129"/>
                  </a:lnTo>
                  <a:lnTo>
                    <a:pt x="128" y="202"/>
                  </a:lnTo>
                  <a:lnTo>
                    <a:pt x="129" y="218"/>
                  </a:lnTo>
                  <a:lnTo>
                    <a:pt x="148" y="230"/>
                  </a:lnTo>
                  <a:lnTo>
                    <a:pt x="146" y="175"/>
                  </a:lnTo>
                  <a:lnTo>
                    <a:pt x="166" y="161"/>
                  </a:lnTo>
                  <a:close/>
                  <a:moveTo>
                    <a:pt x="113" y="167"/>
                  </a:moveTo>
                  <a:lnTo>
                    <a:pt x="113" y="167"/>
                  </a:lnTo>
                  <a:lnTo>
                    <a:pt x="110" y="168"/>
                  </a:lnTo>
                  <a:lnTo>
                    <a:pt x="107" y="169"/>
                  </a:lnTo>
                  <a:lnTo>
                    <a:pt x="101" y="168"/>
                  </a:lnTo>
                  <a:lnTo>
                    <a:pt x="94" y="164"/>
                  </a:lnTo>
                  <a:lnTo>
                    <a:pt x="86" y="160"/>
                  </a:lnTo>
                  <a:lnTo>
                    <a:pt x="78" y="153"/>
                  </a:lnTo>
                  <a:lnTo>
                    <a:pt x="69" y="143"/>
                  </a:lnTo>
                  <a:lnTo>
                    <a:pt x="61" y="13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0" y="112"/>
                  </a:lnTo>
                  <a:lnTo>
                    <a:pt x="45" y="102"/>
                  </a:lnTo>
                  <a:lnTo>
                    <a:pt x="43" y="92"/>
                  </a:lnTo>
                  <a:lnTo>
                    <a:pt x="42" y="81"/>
                  </a:lnTo>
                  <a:lnTo>
                    <a:pt x="42" y="73"/>
                  </a:lnTo>
                  <a:lnTo>
                    <a:pt x="43" y="65"/>
                  </a:lnTo>
                  <a:lnTo>
                    <a:pt x="45" y="59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4" y="54"/>
                  </a:lnTo>
                  <a:lnTo>
                    <a:pt x="60" y="55"/>
                  </a:lnTo>
                  <a:lnTo>
                    <a:pt x="67" y="56"/>
                  </a:lnTo>
                  <a:lnTo>
                    <a:pt x="74" y="59"/>
                  </a:lnTo>
                  <a:lnTo>
                    <a:pt x="72" y="46"/>
                  </a:lnTo>
                  <a:lnTo>
                    <a:pt x="92" y="63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98" y="82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2" y="107"/>
                  </a:lnTo>
                  <a:lnTo>
                    <a:pt x="117" y="118"/>
                  </a:lnTo>
                  <a:lnTo>
                    <a:pt x="120" y="129"/>
                  </a:lnTo>
                  <a:lnTo>
                    <a:pt x="121" y="139"/>
                  </a:lnTo>
                  <a:lnTo>
                    <a:pt x="121" y="149"/>
                  </a:lnTo>
                  <a:lnTo>
                    <a:pt x="120" y="157"/>
                  </a:lnTo>
                  <a:lnTo>
                    <a:pt x="117" y="163"/>
                  </a:lnTo>
                  <a:lnTo>
                    <a:pt x="116" y="165"/>
                  </a:lnTo>
                  <a:lnTo>
                    <a:pt x="113" y="167"/>
                  </a:lnTo>
                  <a:lnTo>
                    <a:pt x="113" y="167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1335" y="2015"/>
              <a:ext cx="67" cy="78"/>
            </a:xfrm>
            <a:custGeom>
              <a:avLst/>
              <a:gdLst>
                <a:gd name="T0" fmla="*/ 14 w 67"/>
                <a:gd name="T1" fmla="*/ 72 h 78"/>
                <a:gd name="T2" fmla="*/ 14 w 67"/>
                <a:gd name="T3" fmla="*/ 72 h 78"/>
                <a:gd name="T4" fmla="*/ 11 w 67"/>
                <a:gd name="T5" fmla="*/ 70 h 78"/>
                <a:gd name="T6" fmla="*/ 10 w 67"/>
                <a:gd name="T7" fmla="*/ 65 h 78"/>
                <a:gd name="T8" fmla="*/ 10 w 67"/>
                <a:gd name="T9" fmla="*/ 61 h 78"/>
                <a:gd name="T10" fmla="*/ 11 w 67"/>
                <a:gd name="T11" fmla="*/ 56 h 78"/>
                <a:gd name="T12" fmla="*/ 14 w 67"/>
                <a:gd name="T13" fmla="*/ 51 h 78"/>
                <a:gd name="T14" fmla="*/ 17 w 67"/>
                <a:gd name="T15" fmla="*/ 44 h 78"/>
                <a:gd name="T16" fmla="*/ 25 w 67"/>
                <a:gd name="T17" fmla="*/ 31 h 78"/>
                <a:gd name="T18" fmla="*/ 25 w 67"/>
                <a:gd name="T19" fmla="*/ 31 h 78"/>
                <a:gd name="T20" fmla="*/ 36 w 67"/>
                <a:gd name="T21" fmla="*/ 19 h 78"/>
                <a:gd name="T22" fmla="*/ 41 w 67"/>
                <a:gd name="T23" fmla="*/ 15 h 78"/>
                <a:gd name="T24" fmla="*/ 46 w 67"/>
                <a:gd name="T25" fmla="*/ 11 h 78"/>
                <a:gd name="T26" fmla="*/ 52 w 67"/>
                <a:gd name="T27" fmla="*/ 9 h 78"/>
                <a:gd name="T28" fmla="*/ 56 w 67"/>
                <a:gd name="T29" fmla="*/ 8 h 78"/>
                <a:gd name="T30" fmla="*/ 60 w 67"/>
                <a:gd name="T31" fmla="*/ 8 h 78"/>
                <a:gd name="T32" fmla="*/ 63 w 67"/>
                <a:gd name="T33" fmla="*/ 10 h 78"/>
                <a:gd name="T34" fmla="*/ 63 w 67"/>
                <a:gd name="T35" fmla="*/ 10 h 78"/>
                <a:gd name="T36" fmla="*/ 65 w 67"/>
                <a:gd name="T37" fmla="*/ 11 h 78"/>
                <a:gd name="T38" fmla="*/ 66 w 67"/>
                <a:gd name="T39" fmla="*/ 14 h 78"/>
                <a:gd name="T40" fmla="*/ 66 w 67"/>
                <a:gd name="T41" fmla="*/ 19 h 78"/>
                <a:gd name="T42" fmla="*/ 66 w 67"/>
                <a:gd name="T43" fmla="*/ 19 h 78"/>
                <a:gd name="T44" fmla="*/ 67 w 67"/>
                <a:gd name="T45" fmla="*/ 14 h 78"/>
                <a:gd name="T46" fmla="*/ 67 w 67"/>
                <a:gd name="T47" fmla="*/ 9 h 78"/>
                <a:gd name="T48" fmla="*/ 66 w 67"/>
                <a:gd name="T49" fmla="*/ 4 h 78"/>
                <a:gd name="T50" fmla="*/ 63 w 67"/>
                <a:gd name="T51" fmla="*/ 1 h 78"/>
                <a:gd name="T52" fmla="*/ 63 w 67"/>
                <a:gd name="T53" fmla="*/ 1 h 78"/>
                <a:gd name="T54" fmla="*/ 59 w 67"/>
                <a:gd name="T55" fmla="*/ 0 h 78"/>
                <a:gd name="T56" fmla="*/ 54 w 67"/>
                <a:gd name="T57" fmla="*/ 0 h 78"/>
                <a:gd name="T58" fmla="*/ 50 w 67"/>
                <a:gd name="T59" fmla="*/ 1 h 78"/>
                <a:gd name="T60" fmla="*/ 43 w 67"/>
                <a:gd name="T61" fmla="*/ 3 h 78"/>
                <a:gd name="T62" fmla="*/ 37 w 67"/>
                <a:gd name="T63" fmla="*/ 8 h 78"/>
                <a:gd name="T64" fmla="*/ 30 w 67"/>
                <a:gd name="T65" fmla="*/ 13 h 78"/>
                <a:gd name="T66" fmla="*/ 24 w 67"/>
                <a:gd name="T67" fmla="*/ 19 h 78"/>
                <a:gd name="T68" fmla="*/ 17 w 67"/>
                <a:gd name="T69" fmla="*/ 26 h 78"/>
                <a:gd name="T70" fmla="*/ 17 w 67"/>
                <a:gd name="T71" fmla="*/ 26 h 78"/>
                <a:gd name="T72" fmla="*/ 11 w 67"/>
                <a:gd name="T73" fmla="*/ 34 h 78"/>
                <a:gd name="T74" fmla="*/ 7 w 67"/>
                <a:gd name="T75" fmla="*/ 41 h 78"/>
                <a:gd name="T76" fmla="*/ 3 w 67"/>
                <a:gd name="T77" fmla="*/ 49 h 78"/>
                <a:gd name="T78" fmla="*/ 1 w 67"/>
                <a:gd name="T79" fmla="*/ 56 h 78"/>
                <a:gd name="T80" fmla="*/ 0 w 67"/>
                <a:gd name="T81" fmla="*/ 63 h 78"/>
                <a:gd name="T82" fmla="*/ 0 w 67"/>
                <a:gd name="T83" fmla="*/ 68 h 78"/>
                <a:gd name="T84" fmla="*/ 1 w 67"/>
                <a:gd name="T85" fmla="*/ 72 h 78"/>
                <a:gd name="T86" fmla="*/ 3 w 67"/>
                <a:gd name="T87" fmla="*/ 76 h 78"/>
                <a:gd name="T88" fmla="*/ 3 w 67"/>
                <a:gd name="T89" fmla="*/ 76 h 78"/>
                <a:gd name="T90" fmla="*/ 6 w 67"/>
                <a:gd name="T91" fmla="*/ 77 h 78"/>
                <a:gd name="T92" fmla="*/ 9 w 67"/>
                <a:gd name="T93" fmla="*/ 78 h 78"/>
                <a:gd name="T94" fmla="*/ 15 w 67"/>
                <a:gd name="T95" fmla="*/ 77 h 78"/>
                <a:gd name="T96" fmla="*/ 22 w 67"/>
                <a:gd name="T97" fmla="*/ 75 h 78"/>
                <a:gd name="T98" fmla="*/ 30 w 67"/>
                <a:gd name="T99" fmla="*/ 70 h 78"/>
                <a:gd name="T100" fmla="*/ 30 w 67"/>
                <a:gd name="T101" fmla="*/ 70 h 78"/>
                <a:gd name="T102" fmla="*/ 24 w 67"/>
                <a:gd name="T103" fmla="*/ 72 h 78"/>
                <a:gd name="T104" fmla="*/ 21 w 67"/>
                <a:gd name="T105" fmla="*/ 74 h 78"/>
                <a:gd name="T106" fmla="*/ 16 w 67"/>
                <a:gd name="T107" fmla="*/ 74 h 78"/>
                <a:gd name="T108" fmla="*/ 14 w 67"/>
                <a:gd name="T109" fmla="*/ 72 h 78"/>
                <a:gd name="T110" fmla="*/ 14 w 67"/>
                <a:gd name="T111" fmla="*/ 7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" h="78">
                  <a:moveTo>
                    <a:pt x="14" y="72"/>
                  </a:moveTo>
                  <a:lnTo>
                    <a:pt x="14" y="72"/>
                  </a:lnTo>
                  <a:lnTo>
                    <a:pt x="11" y="70"/>
                  </a:lnTo>
                  <a:lnTo>
                    <a:pt x="10" y="65"/>
                  </a:lnTo>
                  <a:lnTo>
                    <a:pt x="10" y="61"/>
                  </a:lnTo>
                  <a:lnTo>
                    <a:pt x="11" y="56"/>
                  </a:lnTo>
                  <a:lnTo>
                    <a:pt x="14" y="51"/>
                  </a:lnTo>
                  <a:lnTo>
                    <a:pt x="17" y="44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36" y="19"/>
                  </a:lnTo>
                  <a:lnTo>
                    <a:pt x="41" y="15"/>
                  </a:lnTo>
                  <a:lnTo>
                    <a:pt x="46" y="11"/>
                  </a:lnTo>
                  <a:lnTo>
                    <a:pt x="52" y="9"/>
                  </a:lnTo>
                  <a:lnTo>
                    <a:pt x="56" y="8"/>
                  </a:lnTo>
                  <a:lnTo>
                    <a:pt x="60" y="8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5" y="11"/>
                  </a:lnTo>
                  <a:lnTo>
                    <a:pt x="66" y="14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7" y="14"/>
                  </a:lnTo>
                  <a:lnTo>
                    <a:pt x="67" y="9"/>
                  </a:lnTo>
                  <a:lnTo>
                    <a:pt x="66" y="4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50" y="1"/>
                  </a:lnTo>
                  <a:lnTo>
                    <a:pt x="43" y="3"/>
                  </a:lnTo>
                  <a:lnTo>
                    <a:pt x="37" y="8"/>
                  </a:lnTo>
                  <a:lnTo>
                    <a:pt x="30" y="13"/>
                  </a:lnTo>
                  <a:lnTo>
                    <a:pt x="24" y="19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1" y="34"/>
                  </a:lnTo>
                  <a:lnTo>
                    <a:pt x="7" y="41"/>
                  </a:lnTo>
                  <a:lnTo>
                    <a:pt x="3" y="49"/>
                  </a:lnTo>
                  <a:lnTo>
                    <a:pt x="1" y="56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1" y="72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6" y="77"/>
                  </a:lnTo>
                  <a:lnTo>
                    <a:pt x="9" y="78"/>
                  </a:lnTo>
                  <a:lnTo>
                    <a:pt x="15" y="77"/>
                  </a:lnTo>
                  <a:lnTo>
                    <a:pt x="22" y="75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24" y="72"/>
                  </a:lnTo>
                  <a:lnTo>
                    <a:pt x="21" y="74"/>
                  </a:lnTo>
                  <a:lnTo>
                    <a:pt x="16" y="74"/>
                  </a:lnTo>
                  <a:lnTo>
                    <a:pt x="14" y="72"/>
                  </a:lnTo>
                  <a:lnTo>
                    <a:pt x="14" y="72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311" y="2125"/>
              <a:ext cx="157" cy="105"/>
            </a:xfrm>
            <a:custGeom>
              <a:avLst/>
              <a:gdLst>
                <a:gd name="T0" fmla="*/ 157 w 157"/>
                <a:gd name="T1" fmla="*/ 0 h 105"/>
                <a:gd name="T2" fmla="*/ 0 w 157"/>
                <a:gd name="T3" fmla="*/ 93 h 105"/>
                <a:gd name="T4" fmla="*/ 0 w 157"/>
                <a:gd name="T5" fmla="*/ 105 h 105"/>
                <a:gd name="T6" fmla="*/ 157 w 157"/>
                <a:gd name="T7" fmla="*/ 15 h 105"/>
                <a:gd name="T8" fmla="*/ 157 w 157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5">
                  <a:moveTo>
                    <a:pt x="157" y="0"/>
                  </a:moveTo>
                  <a:lnTo>
                    <a:pt x="0" y="93"/>
                  </a:lnTo>
                  <a:lnTo>
                    <a:pt x="0" y="105"/>
                  </a:lnTo>
                  <a:lnTo>
                    <a:pt x="157" y="1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1323" y="2253"/>
              <a:ext cx="109" cy="54"/>
            </a:xfrm>
            <a:custGeom>
              <a:avLst/>
              <a:gdLst>
                <a:gd name="T0" fmla="*/ 109 w 109"/>
                <a:gd name="T1" fmla="*/ 16 h 54"/>
                <a:gd name="T2" fmla="*/ 109 w 109"/>
                <a:gd name="T3" fmla="*/ 0 h 54"/>
                <a:gd name="T4" fmla="*/ 0 w 109"/>
                <a:gd name="T5" fmla="*/ 43 h 54"/>
                <a:gd name="T6" fmla="*/ 0 w 109"/>
                <a:gd name="T7" fmla="*/ 54 h 54"/>
                <a:gd name="T8" fmla="*/ 109 w 109"/>
                <a:gd name="T9" fmla="*/ 1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54">
                  <a:moveTo>
                    <a:pt x="109" y="16"/>
                  </a:moveTo>
                  <a:lnTo>
                    <a:pt x="109" y="0"/>
                  </a:lnTo>
                  <a:lnTo>
                    <a:pt x="0" y="43"/>
                  </a:lnTo>
                  <a:lnTo>
                    <a:pt x="0" y="54"/>
                  </a:lnTo>
                  <a:lnTo>
                    <a:pt x="109" y="16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1290" y="2062"/>
              <a:ext cx="28" cy="53"/>
            </a:xfrm>
            <a:custGeom>
              <a:avLst/>
              <a:gdLst>
                <a:gd name="T0" fmla="*/ 28 w 28"/>
                <a:gd name="T1" fmla="*/ 0 h 53"/>
                <a:gd name="T2" fmla="*/ 28 w 28"/>
                <a:gd name="T3" fmla="*/ 53 h 53"/>
                <a:gd name="T4" fmla="*/ 0 w 28"/>
                <a:gd name="T5" fmla="*/ 27 h 53"/>
                <a:gd name="T6" fmla="*/ 28 w 28"/>
                <a:gd name="T7" fmla="*/ 0 h 53"/>
                <a:gd name="T8" fmla="*/ 28 w 2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3">
                  <a:moveTo>
                    <a:pt x="28" y="0"/>
                  </a:moveTo>
                  <a:lnTo>
                    <a:pt x="28" y="53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1341" y="2223"/>
              <a:ext cx="17" cy="51"/>
            </a:xfrm>
            <a:custGeom>
              <a:avLst/>
              <a:gdLst>
                <a:gd name="T0" fmla="*/ 17 w 17"/>
                <a:gd name="T1" fmla="*/ 0 h 51"/>
                <a:gd name="T2" fmla="*/ 17 w 17"/>
                <a:gd name="T3" fmla="*/ 44 h 51"/>
                <a:gd name="T4" fmla="*/ 0 w 17"/>
                <a:gd name="T5" fmla="*/ 51 h 51"/>
                <a:gd name="T6" fmla="*/ 0 w 17"/>
                <a:gd name="T7" fmla="*/ 8 h 51"/>
                <a:gd name="T8" fmla="*/ 17 w 17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1">
                  <a:moveTo>
                    <a:pt x="17" y="0"/>
                  </a:moveTo>
                  <a:lnTo>
                    <a:pt x="17" y="44"/>
                  </a:lnTo>
                  <a:lnTo>
                    <a:pt x="0" y="51"/>
                  </a:lnTo>
                  <a:lnTo>
                    <a:pt x="0" y="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1341" y="2223"/>
              <a:ext cx="17" cy="51"/>
            </a:xfrm>
            <a:custGeom>
              <a:avLst/>
              <a:gdLst>
                <a:gd name="T0" fmla="*/ 17 w 17"/>
                <a:gd name="T1" fmla="*/ 0 h 51"/>
                <a:gd name="T2" fmla="*/ 17 w 17"/>
                <a:gd name="T3" fmla="*/ 44 h 51"/>
                <a:gd name="T4" fmla="*/ 0 w 17"/>
                <a:gd name="T5" fmla="*/ 51 h 51"/>
                <a:gd name="T6" fmla="*/ 0 w 17"/>
                <a:gd name="T7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1">
                  <a:moveTo>
                    <a:pt x="17" y="0"/>
                  </a:moveTo>
                  <a:lnTo>
                    <a:pt x="17" y="44"/>
                  </a:lnTo>
                  <a:lnTo>
                    <a:pt x="0" y="51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1372" y="2207"/>
              <a:ext cx="17" cy="54"/>
            </a:xfrm>
            <a:custGeom>
              <a:avLst/>
              <a:gdLst>
                <a:gd name="T0" fmla="*/ 17 w 17"/>
                <a:gd name="T1" fmla="*/ 0 h 54"/>
                <a:gd name="T2" fmla="*/ 17 w 17"/>
                <a:gd name="T3" fmla="*/ 47 h 54"/>
                <a:gd name="T4" fmla="*/ 0 w 17"/>
                <a:gd name="T5" fmla="*/ 54 h 54"/>
                <a:gd name="T6" fmla="*/ 0 w 17"/>
                <a:gd name="T7" fmla="*/ 9 h 54"/>
                <a:gd name="T8" fmla="*/ 17 w 17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4">
                  <a:moveTo>
                    <a:pt x="17" y="0"/>
                  </a:moveTo>
                  <a:lnTo>
                    <a:pt x="17" y="47"/>
                  </a:lnTo>
                  <a:lnTo>
                    <a:pt x="0" y="54"/>
                  </a:lnTo>
                  <a:lnTo>
                    <a:pt x="0" y="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 userDrawn="1"/>
          </p:nvSpPr>
          <p:spPr bwMode="auto">
            <a:xfrm>
              <a:off x="1372" y="2207"/>
              <a:ext cx="17" cy="54"/>
            </a:xfrm>
            <a:custGeom>
              <a:avLst/>
              <a:gdLst>
                <a:gd name="T0" fmla="*/ 17 w 17"/>
                <a:gd name="T1" fmla="*/ 0 h 54"/>
                <a:gd name="T2" fmla="*/ 17 w 17"/>
                <a:gd name="T3" fmla="*/ 47 h 54"/>
                <a:gd name="T4" fmla="*/ 0 w 17"/>
                <a:gd name="T5" fmla="*/ 54 h 54"/>
                <a:gd name="T6" fmla="*/ 0 w 17"/>
                <a:gd name="T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4">
                  <a:moveTo>
                    <a:pt x="17" y="0"/>
                  </a:moveTo>
                  <a:lnTo>
                    <a:pt x="17" y="47"/>
                  </a:lnTo>
                  <a:lnTo>
                    <a:pt x="0" y="54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1403" y="2191"/>
              <a:ext cx="18" cy="56"/>
            </a:xfrm>
            <a:custGeom>
              <a:avLst/>
              <a:gdLst>
                <a:gd name="T0" fmla="*/ 18 w 18"/>
                <a:gd name="T1" fmla="*/ 0 h 56"/>
                <a:gd name="T2" fmla="*/ 18 w 18"/>
                <a:gd name="T3" fmla="*/ 50 h 56"/>
                <a:gd name="T4" fmla="*/ 0 w 18"/>
                <a:gd name="T5" fmla="*/ 56 h 56"/>
                <a:gd name="T6" fmla="*/ 0 w 18"/>
                <a:gd name="T7" fmla="*/ 9 h 56"/>
                <a:gd name="T8" fmla="*/ 18 w 18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56">
                  <a:moveTo>
                    <a:pt x="18" y="0"/>
                  </a:moveTo>
                  <a:lnTo>
                    <a:pt x="18" y="50"/>
                  </a:lnTo>
                  <a:lnTo>
                    <a:pt x="0" y="56"/>
                  </a:lnTo>
                  <a:lnTo>
                    <a:pt x="0" y="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auto">
            <a:xfrm>
              <a:off x="1403" y="2191"/>
              <a:ext cx="18" cy="56"/>
            </a:xfrm>
            <a:custGeom>
              <a:avLst/>
              <a:gdLst>
                <a:gd name="T0" fmla="*/ 18 w 18"/>
                <a:gd name="T1" fmla="*/ 0 h 56"/>
                <a:gd name="T2" fmla="*/ 18 w 18"/>
                <a:gd name="T3" fmla="*/ 50 h 56"/>
                <a:gd name="T4" fmla="*/ 0 w 18"/>
                <a:gd name="T5" fmla="*/ 56 h 56"/>
                <a:gd name="T6" fmla="*/ 0 w 18"/>
                <a:gd name="T7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56">
                  <a:moveTo>
                    <a:pt x="18" y="0"/>
                  </a:moveTo>
                  <a:lnTo>
                    <a:pt x="18" y="50"/>
                  </a:lnTo>
                  <a:lnTo>
                    <a:pt x="0" y="56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1326" y="2327"/>
              <a:ext cx="27" cy="82"/>
            </a:xfrm>
            <a:custGeom>
              <a:avLst/>
              <a:gdLst>
                <a:gd name="T0" fmla="*/ 0 w 27"/>
                <a:gd name="T1" fmla="*/ 75 h 82"/>
                <a:gd name="T2" fmla="*/ 0 w 27"/>
                <a:gd name="T3" fmla="*/ 75 h 82"/>
                <a:gd name="T4" fmla="*/ 2 w 27"/>
                <a:gd name="T5" fmla="*/ 14 h 82"/>
                <a:gd name="T6" fmla="*/ 2 w 27"/>
                <a:gd name="T7" fmla="*/ 14 h 82"/>
                <a:gd name="T8" fmla="*/ 3 w 27"/>
                <a:gd name="T9" fmla="*/ 9 h 82"/>
                <a:gd name="T10" fmla="*/ 7 w 27"/>
                <a:gd name="T11" fmla="*/ 6 h 82"/>
                <a:gd name="T12" fmla="*/ 11 w 27"/>
                <a:gd name="T13" fmla="*/ 2 h 82"/>
                <a:gd name="T14" fmla="*/ 16 w 27"/>
                <a:gd name="T15" fmla="*/ 1 h 82"/>
                <a:gd name="T16" fmla="*/ 20 w 27"/>
                <a:gd name="T17" fmla="*/ 0 h 82"/>
                <a:gd name="T18" fmla="*/ 24 w 27"/>
                <a:gd name="T19" fmla="*/ 2 h 82"/>
                <a:gd name="T20" fmla="*/ 27 w 27"/>
                <a:gd name="T21" fmla="*/ 6 h 82"/>
                <a:gd name="T22" fmla="*/ 27 w 27"/>
                <a:gd name="T23" fmla="*/ 13 h 82"/>
                <a:gd name="T24" fmla="*/ 26 w 27"/>
                <a:gd name="T25" fmla="*/ 82 h 82"/>
                <a:gd name="T26" fmla="*/ 0 w 27"/>
                <a:gd name="T27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82">
                  <a:moveTo>
                    <a:pt x="0" y="75"/>
                  </a:moveTo>
                  <a:lnTo>
                    <a:pt x="0" y="75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9"/>
                  </a:lnTo>
                  <a:lnTo>
                    <a:pt x="7" y="6"/>
                  </a:lnTo>
                  <a:lnTo>
                    <a:pt x="11" y="2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7" y="6"/>
                  </a:lnTo>
                  <a:lnTo>
                    <a:pt x="27" y="13"/>
                  </a:lnTo>
                  <a:lnTo>
                    <a:pt x="26" y="82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auto">
            <a:xfrm>
              <a:off x="1380" y="2313"/>
              <a:ext cx="37" cy="113"/>
            </a:xfrm>
            <a:custGeom>
              <a:avLst/>
              <a:gdLst>
                <a:gd name="T0" fmla="*/ 0 w 37"/>
                <a:gd name="T1" fmla="*/ 103 h 113"/>
                <a:gd name="T2" fmla="*/ 0 w 37"/>
                <a:gd name="T3" fmla="*/ 103 h 113"/>
                <a:gd name="T4" fmla="*/ 2 w 37"/>
                <a:gd name="T5" fmla="*/ 16 h 113"/>
                <a:gd name="T6" fmla="*/ 2 w 37"/>
                <a:gd name="T7" fmla="*/ 16 h 113"/>
                <a:gd name="T8" fmla="*/ 3 w 37"/>
                <a:gd name="T9" fmla="*/ 12 h 113"/>
                <a:gd name="T10" fmla="*/ 7 w 37"/>
                <a:gd name="T11" fmla="*/ 7 h 113"/>
                <a:gd name="T12" fmla="*/ 13 w 37"/>
                <a:gd name="T13" fmla="*/ 4 h 113"/>
                <a:gd name="T14" fmla="*/ 18 w 37"/>
                <a:gd name="T15" fmla="*/ 0 h 113"/>
                <a:gd name="T16" fmla="*/ 24 w 37"/>
                <a:gd name="T17" fmla="*/ 0 h 113"/>
                <a:gd name="T18" fmla="*/ 30 w 37"/>
                <a:gd name="T19" fmla="*/ 1 h 113"/>
                <a:gd name="T20" fmla="*/ 32 w 37"/>
                <a:gd name="T21" fmla="*/ 4 h 113"/>
                <a:gd name="T22" fmla="*/ 35 w 37"/>
                <a:gd name="T23" fmla="*/ 6 h 113"/>
                <a:gd name="T24" fmla="*/ 36 w 37"/>
                <a:gd name="T25" fmla="*/ 9 h 113"/>
                <a:gd name="T26" fmla="*/ 37 w 37"/>
                <a:gd name="T27" fmla="*/ 13 h 113"/>
                <a:gd name="T28" fmla="*/ 37 w 37"/>
                <a:gd name="T29" fmla="*/ 113 h 113"/>
                <a:gd name="T30" fmla="*/ 0 w 37"/>
                <a:gd name="T31" fmla="*/ 10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113">
                  <a:moveTo>
                    <a:pt x="0" y="103"/>
                  </a:moveTo>
                  <a:lnTo>
                    <a:pt x="0" y="103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3" y="12"/>
                  </a:lnTo>
                  <a:lnTo>
                    <a:pt x="7" y="7"/>
                  </a:lnTo>
                  <a:lnTo>
                    <a:pt x="13" y="4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2" y="4"/>
                  </a:lnTo>
                  <a:lnTo>
                    <a:pt x="35" y="6"/>
                  </a:lnTo>
                  <a:lnTo>
                    <a:pt x="36" y="9"/>
                  </a:lnTo>
                  <a:lnTo>
                    <a:pt x="37" y="13"/>
                  </a:lnTo>
                  <a:lnTo>
                    <a:pt x="37" y="11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543" y="2029"/>
              <a:ext cx="18" cy="41"/>
            </a:xfrm>
            <a:custGeom>
              <a:avLst/>
              <a:gdLst>
                <a:gd name="T0" fmla="*/ 18 w 18"/>
                <a:gd name="T1" fmla="*/ 41 h 41"/>
                <a:gd name="T2" fmla="*/ 18 w 18"/>
                <a:gd name="T3" fmla="*/ 35 h 41"/>
                <a:gd name="T4" fmla="*/ 5 w 18"/>
                <a:gd name="T5" fmla="*/ 26 h 41"/>
                <a:gd name="T6" fmla="*/ 5 w 18"/>
                <a:gd name="T7" fmla="*/ 4 h 41"/>
                <a:gd name="T8" fmla="*/ 1 w 18"/>
                <a:gd name="T9" fmla="*/ 0 h 41"/>
                <a:gd name="T10" fmla="*/ 0 w 18"/>
                <a:gd name="T11" fmla="*/ 28 h 41"/>
                <a:gd name="T12" fmla="*/ 18 w 18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1">
                  <a:moveTo>
                    <a:pt x="18" y="41"/>
                  </a:moveTo>
                  <a:lnTo>
                    <a:pt x="18" y="35"/>
                  </a:lnTo>
                  <a:lnTo>
                    <a:pt x="5" y="26"/>
                  </a:lnTo>
                  <a:lnTo>
                    <a:pt x="5" y="4"/>
                  </a:lnTo>
                  <a:lnTo>
                    <a:pt x="1" y="0"/>
                  </a:lnTo>
                  <a:lnTo>
                    <a:pt x="0" y="28"/>
                  </a:lnTo>
                  <a:lnTo>
                    <a:pt x="18" y="41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 noEditPoints="1"/>
            </p:cNvSpPr>
            <p:nvPr userDrawn="1"/>
          </p:nvSpPr>
          <p:spPr bwMode="auto">
            <a:xfrm>
              <a:off x="1468" y="2072"/>
              <a:ext cx="160" cy="366"/>
            </a:xfrm>
            <a:custGeom>
              <a:avLst/>
              <a:gdLst>
                <a:gd name="T0" fmla="*/ 146 w 160"/>
                <a:gd name="T1" fmla="*/ 110 h 366"/>
                <a:gd name="T2" fmla="*/ 118 w 160"/>
                <a:gd name="T3" fmla="*/ 94 h 366"/>
                <a:gd name="T4" fmla="*/ 125 w 160"/>
                <a:gd name="T5" fmla="*/ 86 h 366"/>
                <a:gd name="T6" fmla="*/ 33 w 160"/>
                <a:gd name="T7" fmla="*/ 13 h 366"/>
                <a:gd name="T8" fmla="*/ 26 w 160"/>
                <a:gd name="T9" fmla="*/ 23 h 366"/>
                <a:gd name="T10" fmla="*/ 0 w 160"/>
                <a:gd name="T11" fmla="*/ 0 h 366"/>
                <a:gd name="T12" fmla="*/ 0 w 160"/>
                <a:gd name="T13" fmla="*/ 52 h 366"/>
                <a:gd name="T14" fmla="*/ 148 w 160"/>
                <a:gd name="T15" fmla="*/ 152 h 366"/>
                <a:gd name="T16" fmla="*/ 146 w 160"/>
                <a:gd name="T17" fmla="*/ 110 h 366"/>
                <a:gd name="T18" fmla="*/ 149 w 160"/>
                <a:gd name="T19" fmla="*/ 167 h 366"/>
                <a:gd name="T20" fmla="*/ 0 w 160"/>
                <a:gd name="T21" fmla="*/ 70 h 366"/>
                <a:gd name="T22" fmla="*/ 0 w 160"/>
                <a:gd name="T23" fmla="*/ 366 h 366"/>
                <a:gd name="T24" fmla="*/ 160 w 160"/>
                <a:gd name="T25" fmla="*/ 324 h 366"/>
                <a:gd name="T26" fmla="*/ 149 w 160"/>
                <a:gd name="T27" fmla="*/ 16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366">
                  <a:moveTo>
                    <a:pt x="146" y="110"/>
                  </a:moveTo>
                  <a:lnTo>
                    <a:pt x="118" y="94"/>
                  </a:lnTo>
                  <a:lnTo>
                    <a:pt x="125" y="86"/>
                  </a:lnTo>
                  <a:lnTo>
                    <a:pt x="33" y="13"/>
                  </a:lnTo>
                  <a:lnTo>
                    <a:pt x="26" y="23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48" y="152"/>
                  </a:lnTo>
                  <a:lnTo>
                    <a:pt x="146" y="110"/>
                  </a:lnTo>
                  <a:close/>
                  <a:moveTo>
                    <a:pt x="149" y="167"/>
                  </a:moveTo>
                  <a:lnTo>
                    <a:pt x="0" y="70"/>
                  </a:lnTo>
                  <a:lnTo>
                    <a:pt x="0" y="366"/>
                  </a:lnTo>
                  <a:lnTo>
                    <a:pt x="160" y="324"/>
                  </a:lnTo>
                  <a:lnTo>
                    <a:pt x="149" y="167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/>
            <p:cNvSpPr>
              <a:spLocks noChangeShapeType="1"/>
            </p:cNvSpPr>
            <p:nvPr userDrawn="1"/>
          </p:nvSpPr>
          <p:spPr bwMode="auto">
            <a:xfrm>
              <a:off x="1311" y="235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9"/>
            <p:cNvSpPr>
              <a:spLocks noChangeShapeType="1"/>
            </p:cNvSpPr>
            <p:nvPr userDrawn="1"/>
          </p:nvSpPr>
          <p:spPr bwMode="auto">
            <a:xfrm>
              <a:off x="1311" y="235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0"/>
            <p:cNvSpPr>
              <a:spLocks noChangeShapeType="1"/>
            </p:cNvSpPr>
            <p:nvPr userDrawn="1"/>
          </p:nvSpPr>
          <p:spPr bwMode="auto">
            <a:xfrm>
              <a:off x="1435" y="228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1"/>
            <p:cNvSpPr>
              <a:spLocks noChangeShapeType="1"/>
            </p:cNvSpPr>
            <p:nvPr userDrawn="1"/>
          </p:nvSpPr>
          <p:spPr bwMode="auto">
            <a:xfrm>
              <a:off x="1435" y="228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2"/>
            <p:cNvSpPr>
              <a:spLocks noChangeShapeType="1"/>
            </p:cNvSpPr>
            <p:nvPr userDrawn="1"/>
          </p:nvSpPr>
          <p:spPr bwMode="auto">
            <a:xfrm>
              <a:off x="1313" y="234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3"/>
            <p:cNvSpPr>
              <a:spLocks noChangeShapeType="1"/>
            </p:cNvSpPr>
            <p:nvPr userDrawn="1"/>
          </p:nvSpPr>
          <p:spPr bwMode="auto">
            <a:xfrm>
              <a:off x="1313" y="234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4"/>
            <p:cNvSpPr>
              <a:spLocks noChangeShapeType="1"/>
            </p:cNvSpPr>
            <p:nvPr userDrawn="1"/>
          </p:nvSpPr>
          <p:spPr bwMode="auto">
            <a:xfrm>
              <a:off x="1438" y="227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5"/>
            <p:cNvSpPr>
              <a:spLocks noChangeShapeType="1"/>
            </p:cNvSpPr>
            <p:nvPr userDrawn="1"/>
          </p:nvSpPr>
          <p:spPr bwMode="auto">
            <a:xfrm>
              <a:off x="1438" y="227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1318" y="1993"/>
              <a:ext cx="125" cy="181"/>
            </a:xfrm>
            <a:custGeom>
              <a:avLst/>
              <a:gdLst>
                <a:gd name="T0" fmla="*/ 0 w 125"/>
                <a:gd name="T1" fmla="*/ 149 h 181"/>
                <a:gd name="T2" fmla="*/ 106 w 125"/>
                <a:gd name="T3" fmla="*/ 79 h 181"/>
                <a:gd name="T4" fmla="*/ 106 w 125"/>
                <a:gd name="T5" fmla="*/ 0 h 181"/>
                <a:gd name="T6" fmla="*/ 125 w 125"/>
                <a:gd name="T7" fmla="*/ 18 h 181"/>
                <a:gd name="T8" fmla="*/ 125 w 125"/>
                <a:gd name="T9" fmla="*/ 114 h 181"/>
                <a:gd name="T10" fmla="*/ 112 w 125"/>
                <a:gd name="T11" fmla="*/ 112 h 181"/>
                <a:gd name="T12" fmla="*/ 113 w 125"/>
                <a:gd name="T13" fmla="*/ 89 h 181"/>
                <a:gd name="T14" fmla="*/ 92 w 125"/>
                <a:gd name="T15" fmla="*/ 101 h 181"/>
                <a:gd name="T16" fmla="*/ 92 w 125"/>
                <a:gd name="T17" fmla="*/ 117 h 181"/>
                <a:gd name="T18" fmla="*/ 39 w 125"/>
                <a:gd name="T19" fmla="*/ 151 h 181"/>
                <a:gd name="T20" fmla="*/ 39 w 125"/>
                <a:gd name="T21" fmla="*/ 166 h 181"/>
                <a:gd name="T22" fmla="*/ 17 w 125"/>
                <a:gd name="T23" fmla="*/ 181 h 181"/>
                <a:gd name="T24" fmla="*/ 10 w 125"/>
                <a:gd name="T25" fmla="*/ 174 h 181"/>
                <a:gd name="T26" fmla="*/ 28 w 125"/>
                <a:gd name="T27" fmla="*/ 161 h 181"/>
                <a:gd name="T28" fmla="*/ 28 w 125"/>
                <a:gd name="T29" fmla="*/ 143 h 181"/>
                <a:gd name="T30" fmla="*/ 10 w 125"/>
                <a:gd name="T31" fmla="*/ 155 h 181"/>
                <a:gd name="T32" fmla="*/ 0 w 125"/>
                <a:gd name="T33" fmla="*/ 14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81">
                  <a:moveTo>
                    <a:pt x="0" y="149"/>
                  </a:moveTo>
                  <a:lnTo>
                    <a:pt x="106" y="79"/>
                  </a:lnTo>
                  <a:lnTo>
                    <a:pt x="106" y="0"/>
                  </a:lnTo>
                  <a:lnTo>
                    <a:pt x="125" y="18"/>
                  </a:lnTo>
                  <a:lnTo>
                    <a:pt x="125" y="114"/>
                  </a:lnTo>
                  <a:lnTo>
                    <a:pt x="112" y="112"/>
                  </a:lnTo>
                  <a:lnTo>
                    <a:pt x="113" y="89"/>
                  </a:lnTo>
                  <a:lnTo>
                    <a:pt x="92" y="101"/>
                  </a:lnTo>
                  <a:lnTo>
                    <a:pt x="92" y="117"/>
                  </a:lnTo>
                  <a:lnTo>
                    <a:pt x="39" y="151"/>
                  </a:lnTo>
                  <a:lnTo>
                    <a:pt x="39" y="166"/>
                  </a:lnTo>
                  <a:lnTo>
                    <a:pt x="17" y="181"/>
                  </a:lnTo>
                  <a:lnTo>
                    <a:pt x="10" y="174"/>
                  </a:lnTo>
                  <a:lnTo>
                    <a:pt x="28" y="161"/>
                  </a:lnTo>
                  <a:lnTo>
                    <a:pt x="28" y="143"/>
                  </a:lnTo>
                  <a:lnTo>
                    <a:pt x="10" y="155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auto">
            <a:xfrm>
              <a:off x="1318" y="1993"/>
              <a:ext cx="125" cy="181"/>
            </a:xfrm>
            <a:custGeom>
              <a:avLst/>
              <a:gdLst>
                <a:gd name="T0" fmla="*/ 0 w 125"/>
                <a:gd name="T1" fmla="*/ 149 h 181"/>
                <a:gd name="T2" fmla="*/ 106 w 125"/>
                <a:gd name="T3" fmla="*/ 79 h 181"/>
                <a:gd name="T4" fmla="*/ 106 w 125"/>
                <a:gd name="T5" fmla="*/ 0 h 181"/>
                <a:gd name="T6" fmla="*/ 125 w 125"/>
                <a:gd name="T7" fmla="*/ 18 h 181"/>
                <a:gd name="T8" fmla="*/ 125 w 125"/>
                <a:gd name="T9" fmla="*/ 114 h 181"/>
                <a:gd name="T10" fmla="*/ 112 w 125"/>
                <a:gd name="T11" fmla="*/ 112 h 181"/>
                <a:gd name="T12" fmla="*/ 113 w 125"/>
                <a:gd name="T13" fmla="*/ 89 h 181"/>
                <a:gd name="T14" fmla="*/ 92 w 125"/>
                <a:gd name="T15" fmla="*/ 101 h 181"/>
                <a:gd name="T16" fmla="*/ 92 w 125"/>
                <a:gd name="T17" fmla="*/ 117 h 181"/>
                <a:gd name="T18" fmla="*/ 39 w 125"/>
                <a:gd name="T19" fmla="*/ 151 h 181"/>
                <a:gd name="T20" fmla="*/ 39 w 125"/>
                <a:gd name="T21" fmla="*/ 166 h 181"/>
                <a:gd name="T22" fmla="*/ 17 w 125"/>
                <a:gd name="T23" fmla="*/ 181 h 181"/>
                <a:gd name="T24" fmla="*/ 10 w 125"/>
                <a:gd name="T25" fmla="*/ 174 h 181"/>
                <a:gd name="T26" fmla="*/ 28 w 125"/>
                <a:gd name="T27" fmla="*/ 161 h 181"/>
                <a:gd name="T28" fmla="*/ 28 w 125"/>
                <a:gd name="T29" fmla="*/ 143 h 181"/>
                <a:gd name="T30" fmla="*/ 10 w 125"/>
                <a:gd name="T31" fmla="*/ 15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81">
                  <a:moveTo>
                    <a:pt x="0" y="149"/>
                  </a:moveTo>
                  <a:lnTo>
                    <a:pt x="106" y="79"/>
                  </a:lnTo>
                  <a:lnTo>
                    <a:pt x="106" y="0"/>
                  </a:lnTo>
                  <a:lnTo>
                    <a:pt x="125" y="18"/>
                  </a:lnTo>
                  <a:lnTo>
                    <a:pt x="125" y="114"/>
                  </a:lnTo>
                  <a:lnTo>
                    <a:pt x="112" y="112"/>
                  </a:lnTo>
                  <a:lnTo>
                    <a:pt x="113" y="89"/>
                  </a:lnTo>
                  <a:lnTo>
                    <a:pt x="92" y="101"/>
                  </a:lnTo>
                  <a:lnTo>
                    <a:pt x="92" y="117"/>
                  </a:lnTo>
                  <a:lnTo>
                    <a:pt x="39" y="151"/>
                  </a:lnTo>
                  <a:lnTo>
                    <a:pt x="39" y="166"/>
                  </a:lnTo>
                  <a:lnTo>
                    <a:pt x="17" y="181"/>
                  </a:lnTo>
                  <a:lnTo>
                    <a:pt x="10" y="174"/>
                  </a:lnTo>
                  <a:lnTo>
                    <a:pt x="28" y="161"/>
                  </a:lnTo>
                  <a:lnTo>
                    <a:pt x="28" y="143"/>
                  </a:lnTo>
                  <a:lnTo>
                    <a:pt x="10" y="1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1409" y="2100"/>
              <a:ext cx="34" cy="22"/>
            </a:xfrm>
            <a:custGeom>
              <a:avLst/>
              <a:gdLst>
                <a:gd name="T0" fmla="*/ 0 w 34"/>
                <a:gd name="T1" fmla="*/ 15 h 22"/>
                <a:gd name="T2" fmla="*/ 23 w 34"/>
                <a:gd name="T3" fmla="*/ 0 h 22"/>
                <a:gd name="T4" fmla="*/ 34 w 34"/>
                <a:gd name="T5" fmla="*/ 7 h 22"/>
                <a:gd name="T6" fmla="*/ 10 w 34"/>
                <a:gd name="T7" fmla="*/ 22 h 22"/>
                <a:gd name="T8" fmla="*/ 0 w 34"/>
                <a:gd name="T9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2">
                  <a:moveTo>
                    <a:pt x="0" y="15"/>
                  </a:moveTo>
                  <a:lnTo>
                    <a:pt x="23" y="0"/>
                  </a:lnTo>
                  <a:lnTo>
                    <a:pt x="34" y="7"/>
                  </a:lnTo>
                  <a:lnTo>
                    <a:pt x="10" y="22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1468" y="1796"/>
              <a:ext cx="30" cy="67"/>
            </a:xfrm>
            <a:custGeom>
              <a:avLst/>
              <a:gdLst>
                <a:gd name="T0" fmla="*/ 0 w 30"/>
                <a:gd name="T1" fmla="*/ 60 h 67"/>
                <a:gd name="T2" fmla="*/ 0 w 30"/>
                <a:gd name="T3" fmla="*/ 2 h 67"/>
                <a:gd name="T4" fmla="*/ 11 w 30"/>
                <a:gd name="T5" fmla="*/ 0 h 67"/>
                <a:gd name="T6" fmla="*/ 11 w 30"/>
                <a:gd name="T7" fmla="*/ 25 h 67"/>
                <a:gd name="T8" fmla="*/ 25 w 30"/>
                <a:gd name="T9" fmla="*/ 14 h 67"/>
                <a:gd name="T10" fmla="*/ 30 w 30"/>
                <a:gd name="T11" fmla="*/ 22 h 67"/>
                <a:gd name="T12" fmla="*/ 12 w 30"/>
                <a:gd name="T13" fmla="*/ 36 h 67"/>
                <a:gd name="T14" fmla="*/ 28 w 30"/>
                <a:gd name="T15" fmla="*/ 50 h 67"/>
                <a:gd name="T16" fmla="*/ 23 w 30"/>
                <a:gd name="T17" fmla="*/ 59 h 67"/>
                <a:gd name="T18" fmla="*/ 11 w 30"/>
                <a:gd name="T19" fmla="*/ 50 h 67"/>
                <a:gd name="T20" fmla="*/ 11 w 30"/>
                <a:gd name="T21" fmla="*/ 67 h 67"/>
                <a:gd name="T22" fmla="*/ 0 w 30"/>
                <a:gd name="T23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67">
                  <a:moveTo>
                    <a:pt x="0" y="60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11" y="25"/>
                  </a:lnTo>
                  <a:lnTo>
                    <a:pt x="25" y="14"/>
                  </a:lnTo>
                  <a:lnTo>
                    <a:pt x="30" y="22"/>
                  </a:lnTo>
                  <a:lnTo>
                    <a:pt x="12" y="36"/>
                  </a:lnTo>
                  <a:lnTo>
                    <a:pt x="28" y="50"/>
                  </a:lnTo>
                  <a:lnTo>
                    <a:pt x="23" y="59"/>
                  </a:lnTo>
                  <a:lnTo>
                    <a:pt x="11" y="50"/>
                  </a:lnTo>
                  <a:lnTo>
                    <a:pt x="11" y="67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1443" y="1813"/>
              <a:ext cx="20" cy="19"/>
            </a:xfrm>
            <a:custGeom>
              <a:avLst/>
              <a:gdLst>
                <a:gd name="T0" fmla="*/ 20 w 20"/>
                <a:gd name="T1" fmla="*/ 9 h 19"/>
                <a:gd name="T2" fmla="*/ 7 w 20"/>
                <a:gd name="T3" fmla="*/ 0 h 19"/>
                <a:gd name="T4" fmla="*/ 0 w 20"/>
                <a:gd name="T5" fmla="*/ 9 h 19"/>
                <a:gd name="T6" fmla="*/ 13 w 20"/>
                <a:gd name="T7" fmla="*/ 19 h 19"/>
                <a:gd name="T8" fmla="*/ 20 w 20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13" y="1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1302" y="1915"/>
              <a:ext cx="166" cy="130"/>
            </a:xfrm>
            <a:custGeom>
              <a:avLst/>
              <a:gdLst>
                <a:gd name="T0" fmla="*/ 148 w 166"/>
                <a:gd name="T1" fmla="*/ 20 h 130"/>
                <a:gd name="T2" fmla="*/ 124 w 166"/>
                <a:gd name="T3" fmla="*/ 0 h 130"/>
                <a:gd name="T4" fmla="*/ 0 w 166"/>
                <a:gd name="T5" fmla="*/ 96 h 130"/>
                <a:gd name="T6" fmla="*/ 19 w 166"/>
                <a:gd name="T7" fmla="*/ 110 h 130"/>
                <a:gd name="T8" fmla="*/ 3 w 166"/>
                <a:gd name="T9" fmla="*/ 122 h 130"/>
                <a:gd name="T10" fmla="*/ 16 w 166"/>
                <a:gd name="T11" fmla="*/ 130 h 130"/>
                <a:gd name="T12" fmla="*/ 64 w 166"/>
                <a:gd name="T13" fmla="*/ 93 h 130"/>
                <a:gd name="T14" fmla="*/ 59 w 166"/>
                <a:gd name="T15" fmla="*/ 81 h 130"/>
                <a:gd name="T16" fmla="*/ 81 w 166"/>
                <a:gd name="T17" fmla="*/ 64 h 130"/>
                <a:gd name="T18" fmla="*/ 79 w 166"/>
                <a:gd name="T19" fmla="*/ 81 h 130"/>
                <a:gd name="T20" fmla="*/ 122 w 166"/>
                <a:gd name="T21" fmla="*/ 49 h 130"/>
                <a:gd name="T22" fmla="*/ 122 w 166"/>
                <a:gd name="T23" fmla="*/ 76 h 130"/>
                <a:gd name="T24" fmla="*/ 166 w 166"/>
                <a:gd name="T25" fmla="*/ 43 h 130"/>
                <a:gd name="T26" fmla="*/ 166 w 166"/>
                <a:gd name="T27" fmla="*/ 8 h 130"/>
                <a:gd name="T28" fmla="*/ 148 w 166"/>
                <a:gd name="T29" fmla="*/ 2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130">
                  <a:moveTo>
                    <a:pt x="148" y="20"/>
                  </a:moveTo>
                  <a:lnTo>
                    <a:pt x="124" y="0"/>
                  </a:lnTo>
                  <a:lnTo>
                    <a:pt x="0" y="96"/>
                  </a:lnTo>
                  <a:lnTo>
                    <a:pt x="19" y="110"/>
                  </a:lnTo>
                  <a:lnTo>
                    <a:pt x="3" y="122"/>
                  </a:lnTo>
                  <a:lnTo>
                    <a:pt x="16" y="130"/>
                  </a:lnTo>
                  <a:lnTo>
                    <a:pt x="64" y="93"/>
                  </a:lnTo>
                  <a:lnTo>
                    <a:pt x="59" y="81"/>
                  </a:lnTo>
                  <a:lnTo>
                    <a:pt x="81" y="64"/>
                  </a:lnTo>
                  <a:lnTo>
                    <a:pt x="79" y="81"/>
                  </a:lnTo>
                  <a:lnTo>
                    <a:pt x="122" y="49"/>
                  </a:lnTo>
                  <a:lnTo>
                    <a:pt x="122" y="76"/>
                  </a:lnTo>
                  <a:lnTo>
                    <a:pt x="166" y="43"/>
                  </a:lnTo>
                  <a:lnTo>
                    <a:pt x="166" y="8"/>
                  </a:lnTo>
                  <a:lnTo>
                    <a:pt x="148" y="2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2"/>
            <p:cNvSpPr>
              <a:spLocks noChangeArrowheads="1"/>
            </p:cNvSpPr>
            <p:nvPr userDrawn="1"/>
          </p:nvSpPr>
          <p:spPr bwMode="auto">
            <a:xfrm>
              <a:off x="1740" y="2221"/>
              <a:ext cx="2596" cy="8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1740" y="2221"/>
              <a:ext cx="2596" cy="8"/>
            </a:xfrm>
            <a:custGeom>
              <a:avLst/>
              <a:gdLst>
                <a:gd name="T0" fmla="*/ 2596 w 2596"/>
                <a:gd name="T1" fmla="*/ 8 h 8"/>
                <a:gd name="T2" fmla="*/ 2596 w 2596"/>
                <a:gd name="T3" fmla="*/ 0 h 8"/>
                <a:gd name="T4" fmla="*/ 0 w 2596"/>
                <a:gd name="T5" fmla="*/ 0 h 8"/>
                <a:gd name="T6" fmla="*/ 0 w 259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6" h="8">
                  <a:moveTo>
                    <a:pt x="2596" y="8"/>
                  </a:moveTo>
                  <a:lnTo>
                    <a:pt x="2596" y="0"/>
                  </a:lnTo>
                  <a:lnTo>
                    <a:pt x="0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auto">
            <a:xfrm>
              <a:off x="1740" y="2002"/>
              <a:ext cx="132" cy="130"/>
            </a:xfrm>
            <a:custGeom>
              <a:avLst/>
              <a:gdLst>
                <a:gd name="T0" fmla="*/ 40 w 132"/>
                <a:gd name="T1" fmla="*/ 78 h 130"/>
                <a:gd name="T2" fmla="*/ 40 w 132"/>
                <a:gd name="T3" fmla="*/ 78 h 130"/>
                <a:gd name="T4" fmla="*/ 33 w 132"/>
                <a:gd name="T5" fmla="*/ 97 h 130"/>
                <a:gd name="T6" fmla="*/ 31 w 132"/>
                <a:gd name="T7" fmla="*/ 107 h 130"/>
                <a:gd name="T8" fmla="*/ 28 w 132"/>
                <a:gd name="T9" fmla="*/ 115 h 130"/>
                <a:gd name="T10" fmla="*/ 28 w 132"/>
                <a:gd name="T11" fmla="*/ 115 h 130"/>
                <a:gd name="T12" fmla="*/ 30 w 132"/>
                <a:gd name="T13" fmla="*/ 119 h 130"/>
                <a:gd name="T14" fmla="*/ 31 w 132"/>
                <a:gd name="T15" fmla="*/ 121 h 130"/>
                <a:gd name="T16" fmla="*/ 33 w 132"/>
                <a:gd name="T17" fmla="*/ 123 h 130"/>
                <a:gd name="T18" fmla="*/ 37 w 132"/>
                <a:gd name="T19" fmla="*/ 125 h 130"/>
                <a:gd name="T20" fmla="*/ 43 w 132"/>
                <a:gd name="T21" fmla="*/ 127 h 130"/>
                <a:gd name="T22" fmla="*/ 49 w 132"/>
                <a:gd name="T23" fmla="*/ 127 h 130"/>
                <a:gd name="T24" fmla="*/ 49 w 132"/>
                <a:gd name="T25" fmla="*/ 130 h 130"/>
                <a:gd name="T26" fmla="*/ 0 w 132"/>
                <a:gd name="T27" fmla="*/ 130 h 130"/>
                <a:gd name="T28" fmla="*/ 0 w 132"/>
                <a:gd name="T29" fmla="*/ 127 h 130"/>
                <a:gd name="T30" fmla="*/ 0 w 132"/>
                <a:gd name="T31" fmla="*/ 127 h 130"/>
                <a:gd name="T32" fmla="*/ 10 w 132"/>
                <a:gd name="T33" fmla="*/ 125 h 130"/>
                <a:gd name="T34" fmla="*/ 16 w 132"/>
                <a:gd name="T35" fmla="*/ 120 h 130"/>
                <a:gd name="T36" fmla="*/ 19 w 132"/>
                <a:gd name="T37" fmla="*/ 114 h 130"/>
                <a:gd name="T38" fmla="*/ 24 w 132"/>
                <a:gd name="T39" fmla="*/ 105 h 130"/>
                <a:gd name="T40" fmla="*/ 43 w 132"/>
                <a:gd name="T41" fmla="*/ 52 h 130"/>
                <a:gd name="T42" fmla="*/ 55 w 132"/>
                <a:gd name="T43" fmla="*/ 23 h 130"/>
                <a:gd name="T44" fmla="*/ 55 w 132"/>
                <a:gd name="T45" fmla="*/ 23 h 130"/>
                <a:gd name="T46" fmla="*/ 57 w 132"/>
                <a:gd name="T47" fmla="*/ 16 h 130"/>
                <a:gd name="T48" fmla="*/ 57 w 132"/>
                <a:gd name="T49" fmla="*/ 13 h 130"/>
                <a:gd name="T50" fmla="*/ 56 w 132"/>
                <a:gd name="T51" fmla="*/ 11 h 130"/>
                <a:gd name="T52" fmla="*/ 56 w 132"/>
                <a:gd name="T53" fmla="*/ 11 h 130"/>
                <a:gd name="T54" fmla="*/ 63 w 132"/>
                <a:gd name="T55" fmla="*/ 6 h 130"/>
                <a:gd name="T56" fmla="*/ 70 w 132"/>
                <a:gd name="T57" fmla="*/ 0 h 130"/>
                <a:gd name="T58" fmla="*/ 109 w 132"/>
                <a:gd name="T59" fmla="*/ 106 h 130"/>
                <a:gd name="T60" fmla="*/ 109 w 132"/>
                <a:gd name="T61" fmla="*/ 106 h 130"/>
                <a:gd name="T62" fmla="*/ 113 w 132"/>
                <a:gd name="T63" fmla="*/ 114 h 130"/>
                <a:gd name="T64" fmla="*/ 117 w 132"/>
                <a:gd name="T65" fmla="*/ 121 h 130"/>
                <a:gd name="T66" fmla="*/ 120 w 132"/>
                <a:gd name="T67" fmla="*/ 123 h 130"/>
                <a:gd name="T68" fmla="*/ 123 w 132"/>
                <a:gd name="T69" fmla="*/ 125 h 130"/>
                <a:gd name="T70" fmla="*/ 132 w 132"/>
                <a:gd name="T71" fmla="*/ 127 h 130"/>
                <a:gd name="T72" fmla="*/ 132 w 132"/>
                <a:gd name="T73" fmla="*/ 130 h 130"/>
                <a:gd name="T74" fmla="*/ 79 w 132"/>
                <a:gd name="T75" fmla="*/ 130 h 130"/>
                <a:gd name="T76" fmla="*/ 79 w 132"/>
                <a:gd name="T77" fmla="*/ 127 h 130"/>
                <a:gd name="T78" fmla="*/ 79 w 132"/>
                <a:gd name="T79" fmla="*/ 127 h 130"/>
                <a:gd name="T80" fmla="*/ 84 w 132"/>
                <a:gd name="T81" fmla="*/ 126 h 130"/>
                <a:gd name="T82" fmla="*/ 88 w 132"/>
                <a:gd name="T83" fmla="*/ 125 h 130"/>
                <a:gd name="T84" fmla="*/ 92 w 132"/>
                <a:gd name="T85" fmla="*/ 121 h 130"/>
                <a:gd name="T86" fmla="*/ 92 w 132"/>
                <a:gd name="T87" fmla="*/ 119 h 130"/>
                <a:gd name="T88" fmla="*/ 93 w 132"/>
                <a:gd name="T89" fmla="*/ 115 h 130"/>
                <a:gd name="T90" fmla="*/ 93 w 132"/>
                <a:gd name="T91" fmla="*/ 115 h 130"/>
                <a:gd name="T92" fmla="*/ 92 w 132"/>
                <a:gd name="T93" fmla="*/ 108 h 130"/>
                <a:gd name="T94" fmla="*/ 88 w 132"/>
                <a:gd name="T95" fmla="*/ 99 h 130"/>
                <a:gd name="T96" fmla="*/ 82 w 132"/>
                <a:gd name="T97" fmla="*/ 78 h 130"/>
                <a:gd name="T98" fmla="*/ 40 w 132"/>
                <a:gd name="T99" fmla="*/ 78 h 130"/>
                <a:gd name="T100" fmla="*/ 60 w 132"/>
                <a:gd name="T101" fmla="*/ 23 h 130"/>
                <a:gd name="T102" fmla="*/ 43 w 132"/>
                <a:gd name="T103" fmla="*/ 70 h 130"/>
                <a:gd name="T104" fmla="*/ 79 w 132"/>
                <a:gd name="T105" fmla="*/ 70 h 130"/>
                <a:gd name="T106" fmla="*/ 60 w 132"/>
                <a:gd name="T107" fmla="*/ 2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130">
                  <a:moveTo>
                    <a:pt x="40" y="78"/>
                  </a:moveTo>
                  <a:lnTo>
                    <a:pt x="40" y="78"/>
                  </a:lnTo>
                  <a:lnTo>
                    <a:pt x="33" y="97"/>
                  </a:lnTo>
                  <a:lnTo>
                    <a:pt x="31" y="107"/>
                  </a:lnTo>
                  <a:lnTo>
                    <a:pt x="28" y="115"/>
                  </a:lnTo>
                  <a:lnTo>
                    <a:pt x="28" y="115"/>
                  </a:lnTo>
                  <a:lnTo>
                    <a:pt x="30" y="119"/>
                  </a:lnTo>
                  <a:lnTo>
                    <a:pt x="31" y="121"/>
                  </a:lnTo>
                  <a:lnTo>
                    <a:pt x="33" y="123"/>
                  </a:lnTo>
                  <a:lnTo>
                    <a:pt x="37" y="125"/>
                  </a:lnTo>
                  <a:lnTo>
                    <a:pt x="43" y="127"/>
                  </a:lnTo>
                  <a:lnTo>
                    <a:pt x="49" y="127"/>
                  </a:lnTo>
                  <a:lnTo>
                    <a:pt x="49" y="130"/>
                  </a:lnTo>
                  <a:lnTo>
                    <a:pt x="0" y="130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0" y="125"/>
                  </a:lnTo>
                  <a:lnTo>
                    <a:pt x="16" y="120"/>
                  </a:lnTo>
                  <a:lnTo>
                    <a:pt x="19" y="114"/>
                  </a:lnTo>
                  <a:lnTo>
                    <a:pt x="24" y="105"/>
                  </a:lnTo>
                  <a:lnTo>
                    <a:pt x="43" y="52"/>
                  </a:lnTo>
                  <a:lnTo>
                    <a:pt x="55" y="23"/>
                  </a:lnTo>
                  <a:lnTo>
                    <a:pt x="55" y="23"/>
                  </a:lnTo>
                  <a:lnTo>
                    <a:pt x="57" y="16"/>
                  </a:lnTo>
                  <a:lnTo>
                    <a:pt x="57" y="13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3" y="6"/>
                  </a:lnTo>
                  <a:lnTo>
                    <a:pt x="70" y="0"/>
                  </a:lnTo>
                  <a:lnTo>
                    <a:pt x="109" y="106"/>
                  </a:lnTo>
                  <a:lnTo>
                    <a:pt x="109" y="106"/>
                  </a:lnTo>
                  <a:lnTo>
                    <a:pt x="113" y="114"/>
                  </a:lnTo>
                  <a:lnTo>
                    <a:pt x="117" y="121"/>
                  </a:lnTo>
                  <a:lnTo>
                    <a:pt x="120" y="123"/>
                  </a:lnTo>
                  <a:lnTo>
                    <a:pt x="123" y="125"/>
                  </a:lnTo>
                  <a:lnTo>
                    <a:pt x="132" y="127"/>
                  </a:lnTo>
                  <a:lnTo>
                    <a:pt x="132" y="130"/>
                  </a:lnTo>
                  <a:lnTo>
                    <a:pt x="79" y="130"/>
                  </a:lnTo>
                  <a:lnTo>
                    <a:pt x="79" y="127"/>
                  </a:lnTo>
                  <a:lnTo>
                    <a:pt x="79" y="127"/>
                  </a:lnTo>
                  <a:lnTo>
                    <a:pt x="84" y="126"/>
                  </a:lnTo>
                  <a:lnTo>
                    <a:pt x="88" y="125"/>
                  </a:lnTo>
                  <a:lnTo>
                    <a:pt x="92" y="121"/>
                  </a:lnTo>
                  <a:lnTo>
                    <a:pt x="92" y="119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2" y="108"/>
                  </a:lnTo>
                  <a:lnTo>
                    <a:pt x="88" y="99"/>
                  </a:lnTo>
                  <a:lnTo>
                    <a:pt x="82" y="78"/>
                  </a:lnTo>
                  <a:lnTo>
                    <a:pt x="40" y="78"/>
                  </a:lnTo>
                  <a:close/>
                  <a:moveTo>
                    <a:pt x="60" y="23"/>
                  </a:moveTo>
                  <a:lnTo>
                    <a:pt x="43" y="70"/>
                  </a:lnTo>
                  <a:lnTo>
                    <a:pt x="79" y="70"/>
                  </a:lnTo>
                  <a:lnTo>
                    <a:pt x="6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1909" y="2009"/>
              <a:ext cx="142" cy="126"/>
            </a:xfrm>
            <a:custGeom>
              <a:avLst/>
              <a:gdLst>
                <a:gd name="T0" fmla="*/ 142 w 142"/>
                <a:gd name="T1" fmla="*/ 4 h 126"/>
                <a:gd name="T2" fmla="*/ 137 w 142"/>
                <a:gd name="T3" fmla="*/ 5 h 126"/>
                <a:gd name="T4" fmla="*/ 129 w 142"/>
                <a:gd name="T5" fmla="*/ 9 h 126"/>
                <a:gd name="T6" fmla="*/ 126 w 142"/>
                <a:gd name="T7" fmla="*/ 17 h 126"/>
                <a:gd name="T8" fmla="*/ 125 w 142"/>
                <a:gd name="T9" fmla="*/ 39 h 126"/>
                <a:gd name="T10" fmla="*/ 124 w 142"/>
                <a:gd name="T11" fmla="*/ 78 h 126"/>
                <a:gd name="T12" fmla="*/ 120 w 142"/>
                <a:gd name="T13" fmla="*/ 96 h 126"/>
                <a:gd name="T14" fmla="*/ 113 w 142"/>
                <a:gd name="T15" fmla="*/ 111 h 126"/>
                <a:gd name="T16" fmla="*/ 97 w 142"/>
                <a:gd name="T17" fmla="*/ 121 h 126"/>
                <a:gd name="T18" fmla="*/ 73 w 142"/>
                <a:gd name="T19" fmla="*/ 126 h 126"/>
                <a:gd name="T20" fmla="*/ 62 w 142"/>
                <a:gd name="T21" fmla="*/ 124 h 126"/>
                <a:gd name="T22" fmla="*/ 47 w 142"/>
                <a:gd name="T23" fmla="*/ 121 h 126"/>
                <a:gd name="T24" fmla="*/ 36 w 142"/>
                <a:gd name="T25" fmla="*/ 115 h 126"/>
                <a:gd name="T26" fmla="*/ 29 w 142"/>
                <a:gd name="T27" fmla="*/ 107 h 126"/>
                <a:gd name="T28" fmla="*/ 23 w 142"/>
                <a:gd name="T29" fmla="*/ 95 h 126"/>
                <a:gd name="T30" fmla="*/ 22 w 142"/>
                <a:gd name="T31" fmla="*/ 70 h 126"/>
                <a:gd name="T32" fmla="*/ 22 w 142"/>
                <a:gd name="T33" fmla="*/ 30 h 126"/>
                <a:gd name="T34" fmla="*/ 21 w 142"/>
                <a:gd name="T35" fmla="*/ 14 h 126"/>
                <a:gd name="T36" fmla="*/ 16 w 142"/>
                <a:gd name="T37" fmla="*/ 8 h 126"/>
                <a:gd name="T38" fmla="*/ 7 w 142"/>
                <a:gd name="T39" fmla="*/ 5 h 126"/>
                <a:gd name="T40" fmla="*/ 0 w 142"/>
                <a:gd name="T41" fmla="*/ 0 h 126"/>
                <a:gd name="T42" fmla="*/ 62 w 142"/>
                <a:gd name="T43" fmla="*/ 4 h 126"/>
                <a:gd name="T44" fmla="*/ 49 w 142"/>
                <a:gd name="T45" fmla="*/ 6 h 126"/>
                <a:gd name="T46" fmla="*/ 42 w 142"/>
                <a:gd name="T47" fmla="*/ 10 h 126"/>
                <a:gd name="T48" fmla="*/ 38 w 142"/>
                <a:gd name="T49" fmla="*/ 17 h 126"/>
                <a:gd name="T50" fmla="*/ 38 w 142"/>
                <a:gd name="T51" fmla="*/ 67 h 126"/>
                <a:gd name="T52" fmla="*/ 38 w 142"/>
                <a:gd name="T53" fmla="*/ 76 h 126"/>
                <a:gd name="T54" fmla="*/ 42 w 142"/>
                <a:gd name="T55" fmla="*/ 93 h 126"/>
                <a:gd name="T56" fmla="*/ 46 w 142"/>
                <a:gd name="T57" fmla="*/ 101 h 126"/>
                <a:gd name="T58" fmla="*/ 54 w 142"/>
                <a:gd name="T59" fmla="*/ 109 h 126"/>
                <a:gd name="T60" fmla="*/ 66 w 142"/>
                <a:gd name="T61" fmla="*/ 115 h 126"/>
                <a:gd name="T62" fmla="*/ 82 w 142"/>
                <a:gd name="T63" fmla="*/ 116 h 126"/>
                <a:gd name="T64" fmla="*/ 89 w 142"/>
                <a:gd name="T65" fmla="*/ 116 h 126"/>
                <a:gd name="T66" fmla="*/ 99 w 142"/>
                <a:gd name="T67" fmla="*/ 113 h 126"/>
                <a:gd name="T68" fmla="*/ 107 w 142"/>
                <a:gd name="T69" fmla="*/ 107 h 126"/>
                <a:gd name="T70" fmla="*/ 114 w 142"/>
                <a:gd name="T71" fmla="*/ 96 h 126"/>
                <a:gd name="T72" fmla="*/ 117 w 142"/>
                <a:gd name="T73" fmla="*/ 76 h 126"/>
                <a:gd name="T74" fmla="*/ 117 w 142"/>
                <a:gd name="T75" fmla="*/ 39 h 126"/>
                <a:gd name="T76" fmla="*/ 117 w 142"/>
                <a:gd name="T77" fmla="*/ 24 h 126"/>
                <a:gd name="T78" fmla="*/ 113 w 142"/>
                <a:gd name="T79" fmla="*/ 13 h 126"/>
                <a:gd name="T80" fmla="*/ 105 w 142"/>
                <a:gd name="T81" fmla="*/ 6 h 126"/>
                <a:gd name="T82" fmla="*/ 90 w 142"/>
                <a:gd name="T83" fmla="*/ 4 h 126"/>
                <a:gd name="T84" fmla="*/ 142 w 142"/>
                <a:gd name="T8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26">
                  <a:moveTo>
                    <a:pt x="142" y="0"/>
                  </a:moveTo>
                  <a:lnTo>
                    <a:pt x="142" y="4"/>
                  </a:lnTo>
                  <a:lnTo>
                    <a:pt x="142" y="4"/>
                  </a:lnTo>
                  <a:lnTo>
                    <a:pt x="137" y="5"/>
                  </a:lnTo>
                  <a:lnTo>
                    <a:pt x="133" y="6"/>
                  </a:lnTo>
                  <a:lnTo>
                    <a:pt x="129" y="9"/>
                  </a:lnTo>
                  <a:lnTo>
                    <a:pt x="127" y="13"/>
                  </a:lnTo>
                  <a:lnTo>
                    <a:pt x="126" y="17"/>
                  </a:lnTo>
                  <a:lnTo>
                    <a:pt x="125" y="23"/>
                  </a:lnTo>
                  <a:lnTo>
                    <a:pt x="125" y="39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2" y="86"/>
                  </a:lnTo>
                  <a:lnTo>
                    <a:pt x="120" y="96"/>
                  </a:lnTo>
                  <a:lnTo>
                    <a:pt x="118" y="104"/>
                  </a:lnTo>
                  <a:lnTo>
                    <a:pt x="113" y="111"/>
                  </a:lnTo>
                  <a:lnTo>
                    <a:pt x="106" y="116"/>
                  </a:lnTo>
                  <a:lnTo>
                    <a:pt x="97" y="121"/>
                  </a:lnTo>
                  <a:lnTo>
                    <a:pt x="87" y="124"/>
                  </a:lnTo>
                  <a:lnTo>
                    <a:pt x="73" y="126"/>
                  </a:lnTo>
                  <a:lnTo>
                    <a:pt x="73" y="126"/>
                  </a:lnTo>
                  <a:lnTo>
                    <a:pt x="62" y="124"/>
                  </a:lnTo>
                  <a:lnTo>
                    <a:pt x="54" y="123"/>
                  </a:lnTo>
                  <a:lnTo>
                    <a:pt x="47" y="121"/>
                  </a:lnTo>
                  <a:lnTo>
                    <a:pt x="41" y="119"/>
                  </a:lnTo>
                  <a:lnTo>
                    <a:pt x="36" y="115"/>
                  </a:lnTo>
                  <a:lnTo>
                    <a:pt x="32" y="112"/>
                  </a:lnTo>
                  <a:lnTo>
                    <a:pt x="29" y="107"/>
                  </a:lnTo>
                  <a:lnTo>
                    <a:pt x="27" y="103"/>
                  </a:lnTo>
                  <a:lnTo>
                    <a:pt x="23" y="95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19"/>
                  </a:lnTo>
                  <a:lnTo>
                    <a:pt x="21" y="14"/>
                  </a:lnTo>
                  <a:lnTo>
                    <a:pt x="19" y="10"/>
                  </a:lnTo>
                  <a:lnTo>
                    <a:pt x="16" y="8"/>
                  </a:lnTo>
                  <a:lnTo>
                    <a:pt x="13" y="6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49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39" y="14"/>
                  </a:lnTo>
                  <a:lnTo>
                    <a:pt x="38" y="17"/>
                  </a:lnTo>
                  <a:lnTo>
                    <a:pt x="38" y="30"/>
                  </a:lnTo>
                  <a:lnTo>
                    <a:pt x="38" y="67"/>
                  </a:lnTo>
                  <a:lnTo>
                    <a:pt x="38" y="67"/>
                  </a:lnTo>
                  <a:lnTo>
                    <a:pt x="38" y="76"/>
                  </a:lnTo>
                  <a:lnTo>
                    <a:pt x="39" y="84"/>
                  </a:lnTo>
                  <a:lnTo>
                    <a:pt x="42" y="93"/>
                  </a:lnTo>
                  <a:lnTo>
                    <a:pt x="44" y="98"/>
                  </a:lnTo>
                  <a:lnTo>
                    <a:pt x="46" y="101"/>
                  </a:lnTo>
                  <a:lnTo>
                    <a:pt x="50" y="106"/>
                  </a:lnTo>
                  <a:lnTo>
                    <a:pt x="54" y="109"/>
                  </a:lnTo>
                  <a:lnTo>
                    <a:pt x="59" y="113"/>
                  </a:lnTo>
                  <a:lnTo>
                    <a:pt x="66" y="115"/>
                  </a:lnTo>
                  <a:lnTo>
                    <a:pt x="73" y="116"/>
                  </a:lnTo>
                  <a:lnTo>
                    <a:pt x="82" y="116"/>
                  </a:lnTo>
                  <a:lnTo>
                    <a:pt x="82" y="116"/>
                  </a:lnTo>
                  <a:lnTo>
                    <a:pt x="89" y="116"/>
                  </a:lnTo>
                  <a:lnTo>
                    <a:pt x="95" y="115"/>
                  </a:lnTo>
                  <a:lnTo>
                    <a:pt x="99" y="113"/>
                  </a:lnTo>
                  <a:lnTo>
                    <a:pt x="104" y="111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14" y="96"/>
                  </a:lnTo>
                  <a:lnTo>
                    <a:pt x="117" y="86"/>
                  </a:lnTo>
                  <a:lnTo>
                    <a:pt x="117" y="76"/>
                  </a:lnTo>
                  <a:lnTo>
                    <a:pt x="117" y="58"/>
                  </a:lnTo>
                  <a:lnTo>
                    <a:pt x="117" y="39"/>
                  </a:lnTo>
                  <a:lnTo>
                    <a:pt x="117" y="39"/>
                  </a:lnTo>
                  <a:lnTo>
                    <a:pt x="117" y="24"/>
                  </a:lnTo>
                  <a:lnTo>
                    <a:pt x="115" y="19"/>
                  </a:lnTo>
                  <a:lnTo>
                    <a:pt x="113" y="13"/>
                  </a:lnTo>
                  <a:lnTo>
                    <a:pt x="110" y="9"/>
                  </a:lnTo>
                  <a:lnTo>
                    <a:pt x="105" y="6"/>
                  </a:lnTo>
                  <a:lnTo>
                    <a:pt x="98" y="5"/>
                  </a:lnTo>
                  <a:lnTo>
                    <a:pt x="90" y="4"/>
                  </a:lnTo>
                  <a:lnTo>
                    <a:pt x="90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auto">
            <a:xfrm>
              <a:off x="2097" y="2009"/>
              <a:ext cx="102" cy="123"/>
            </a:xfrm>
            <a:custGeom>
              <a:avLst/>
              <a:gdLst>
                <a:gd name="T0" fmla="*/ 61 w 102"/>
                <a:gd name="T1" fmla="*/ 59 h 123"/>
                <a:gd name="T2" fmla="*/ 82 w 102"/>
                <a:gd name="T3" fmla="*/ 65 h 123"/>
                <a:gd name="T4" fmla="*/ 93 w 102"/>
                <a:gd name="T5" fmla="*/ 73 h 123"/>
                <a:gd name="T6" fmla="*/ 100 w 102"/>
                <a:gd name="T7" fmla="*/ 83 h 123"/>
                <a:gd name="T8" fmla="*/ 102 w 102"/>
                <a:gd name="T9" fmla="*/ 91 h 123"/>
                <a:gd name="T10" fmla="*/ 99 w 102"/>
                <a:gd name="T11" fmla="*/ 101 h 123"/>
                <a:gd name="T12" fmla="*/ 95 w 102"/>
                <a:gd name="T13" fmla="*/ 109 h 123"/>
                <a:gd name="T14" fmla="*/ 88 w 102"/>
                <a:gd name="T15" fmla="*/ 116 h 123"/>
                <a:gd name="T16" fmla="*/ 70 w 102"/>
                <a:gd name="T17" fmla="*/ 122 h 123"/>
                <a:gd name="T18" fmla="*/ 50 w 102"/>
                <a:gd name="T19" fmla="*/ 123 h 123"/>
                <a:gd name="T20" fmla="*/ 0 w 102"/>
                <a:gd name="T21" fmla="*/ 120 h 123"/>
                <a:gd name="T22" fmla="*/ 7 w 102"/>
                <a:gd name="T23" fmla="*/ 119 h 123"/>
                <a:gd name="T24" fmla="*/ 16 w 102"/>
                <a:gd name="T25" fmla="*/ 115 h 123"/>
                <a:gd name="T26" fmla="*/ 21 w 102"/>
                <a:gd name="T27" fmla="*/ 109 h 123"/>
                <a:gd name="T28" fmla="*/ 22 w 102"/>
                <a:gd name="T29" fmla="*/ 93 h 123"/>
                <a:gd name="T30" fmla="*/ 22 w 102"/>
                <a:gd name="T31" fmla="*/ 31 h 123"/>
                <a:gd name="T32" fmla="*/ 21 w 102"/>
                <a:gd name="T33" fmla="*/ 15 h 123"/>
                <a:gd name="T34" fmla="*/ 16 w 102"/>
                <a:gd name="T35" fmla="*/ 9 h 123"/>
                <a:gd name="T36" fmla="*/ 8 w 102"/>
                <a:gd name="T37" fmla="*/ 6 h 123"/>
                <a:gd name="T38" fmla="*/ 1 w 102"/>
                <a:gd name="T39" fmla="*/ 1 h 123"/>
                <a:gd name="T40" fmla="*/ 38 w 102"/>
                <a:gd name="T41" fmla="*/ 0 h 123"/>
                <a:gd name="T42" fmla="*/ 65 w 102"/>
                <a:gd name="T43" fmla="*/ 1 h 123"/>
                <a:gd name="T44" fmla="*/ 81 w 102"/>
                <a:gd name="T45" fmla="*/ 8 h 123"/>
                <a:gd name="T46" fmla="*/ 90 w 102"/>
                <a:gd name="T47" fmla="*/ 16 h 123"/>
                <a:gd name="T48" fmla="*/ 93 w 102"/>
                <a:gd name="T49" fmla="*/ 24 h 123"/>
                <a:gd name="T50" fmla="*/ 93 w 102"/>
                <a:gd name="T51" fmla="*/ 30 h 123"/>
                <a:gd name="T52" fmla="*/ 90 w 102"/>
                <a:gd name="T53" fmla="*/ 42 h 123"/>
                <a:gd name="T54" fmla="*/ 83 w 102"/>
                <a:gd name="T55" fmla="*/ 50 h 123"/>
                <a:gd name="T56" fmla="*/ 73 w 102"/>
                <a:gd name="T57" fmla="*/ 54 h 123"/>
                <a:gd name="T58" fmla="*/ 61 w 102"/>
                <a:gd name="T59" fmla="*/ 59 h 123"/>
                <a:gd name="T60" fmla="*/ 38 w 102"/>
                <a:gd name="T61" fmla="*/ 92 h 123"/>
                <a:gd name="T62" fmla="*/ 39 w 102"/>
                <a:gd name="T63" fmla="*/ 107 h 123"/>
                <a:gd name="T64" fmla="*/ 42 w 102"/>
                <a:gd name="T65" fmla="*/ 114 h 123"/>
                <a:gd name="T66" fmla="*/ 50 w 102"/>
                <a:gd name="T67" fmla="*/ 119 h 123"/>
                <a:gd name="T68" fmla="*/ 55 w 102"/>
                <a:gd name="T69" fmla="*/ 119 h 123"/>
                <a:gd name="T70" fmla="*/ 67 w 102"/>
                <a:gd name="T71" fmla="*/ 118 h 123"/>
                <a:gd name="T72" fmla="*/ 75 w 102"/>
                <a:gd name="T73" fmla="*/ 112 h 123"/>
                <a:gd name="T74" fmla="*/ 81 w 102"/>
                <a:gd name="T75" fmla="*/ 104 h 123"/>
                <a:gd name="T76" fmla="*/ 82 w 102"/>
                <a:gd name="T77" fmla="*/ 93 h 123"/>
                <a:gd name="T78" fmla="*/ 82 w 102"/>
                <a:gd name="T79" fmla="*/ 89 h 123"/>
                <a:gd name="T80" fmla="*/ 77 w 102"/>
                <a:gd name="T81" fmla="*/ 78 h 123"/>
                <a:gd name="T82" fmla="*/ 69 w 102"/>
                <a:gd name="T83" fmla="*/ 68 h 123"/>
                <a:gd name="T84" fmla="*/ 54 w 102"/>
                <a:gd name="T85" fmla="*/ 62 h 123"/>
                <a:gd name="T86" fmla="*/ 38 w 102"/>
                <a:gd name="T87" fmla="*/ 62 h 123"/>
                <a:gd name="T88" fmla="*/ 38 w 102"/>
                <a:gd name="T89" fmla="*/ 58 h 123"/>
                <a:gd name="T90" fmla="*/ 51 w 102"/>
                <a:gd name="T91" fmla="*/ 57 h 123"/>
                <a:gd name="T92" fmla="*/ 64 w 102"/>
                <a:gd name="T93" fmla="*/ 53 h 123"/>
                <a:gd name="T94" fmla="*/ 73 w 102"/>
                <a:gd name="T95" fmla="*/ 45 h 123"/>
                <a:gd name="T96" fmla="*/ 76 w 102"/>
                <a:gd name="T97" fmla="*/ 32 h 123"/>
                <a:gd name="T98" fmla="*/ 75 w 102"/>
                <a:gd name="T99" fmla="*/ 25 h 123"/>
                <a:gd name="T100" fmla="*/ 68 w 102"/>
                <a:gd name="T101" fmla="*/ 14 h 123"/>
                <a:gd name="T102" fmla="*/ 58 w 102"/>
                <a:gd name="T103" fmla="*/ 7 h 123"/>
                <a:gd name="T104" fmla="*/ 45 w 102"/>
                <a:gd name="T105" fmla="*/ 5 h 123"/>
                <a:gd name="T106" fmla="*/ 38 w 102"/>
                <a:gd name="T107" fmla="*/ 5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2" h="123">
                  <a:moveTo>
                    <a:pt x="61" y="59"/>
                  </a:moveTo>
                  <a:lnTo>
                    <a:pt x="61" y="59"/>
                  </a:lnTo>
                  <a:lnTo>
                    <a:pt x="75" y="62"/>
                  </a:lnTo>
                  <a:lnTo>
                    <a:pt x="82" y="65"/>
                  </a:lnTo>
                  <a:lnTo>
                    <a:pt x="88" y="68"/>
                  </a:lnTo>
                  <a:lnTo>
                    <a:pt x="93" y="73"/>
                  </a:lnTo>
                  <a:lnTo>
                    <a:pt x="98" y="77"/>
                  </a:lnTo>
                  <a:lnTo>
                    <a:pt x="100" y="83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7"/>
                  </a:lnTo>
                  <a:lnTo>
                    <a:pt x="99" y="101"/>
                  </a:lnTo>
                  <a:lnTo>
                    <a:pt x="98" y="106"/>
                  </a:lnTo>
                  <a:lnTo>
                    <a:pt x="95" y="109"/>
                  </a:lnTo>
                  <a:lnTo>
                    <a:pt x="91" y="113"/>
                  </a:lnTo>
                  <a:lnTo>
                    <a:pt x="88" y="116"/>
                  </a:lnTo>
                  <a:lnTo>
                    <a:pt x="79" y="120"/>
                  </a:lnTo>
                  <a:lnTo>
                    <a:pt x="70" y="122"/>
                  </a:lnTo>
                  <a:lnTo>
                    <a:pt x="61" y="123"/>
                  </a:lnTo>
                  <a:lnTo>
                    <a:pt x="50" y="123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7" y="119"/>
                  </a:lnTo>
                  <a:lnTo>
                    <a:pt x="13" y="118"/>
                  </a:lnTo>
                  <a:lnTo>
                    <a:pt x="16" y="115"/>
                  </a:lnTo>
                  <a:lnTo>
                    <a:pt x="19" y="113"/>
                  </a:lnTo>
                  <a:lnTo>
                    <a:pt x="21" y="109"/>
                  </a:lnTo>
                  <a:lnTo>
                    <a:pt x="22" y="105"/>
                  </a:lnTo>
                  <a:lnTo>
                    <a:pt x="22" y="93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20"/>
                  </a:lnTo>
                  <a:lnTo>
                    <a:pt x="21" y="15"/>
                  </a:lnTo>
                  <a:lnTo>
                    <a:pt x="19" y="12"/>
                  </a:lnTo>
                  <a:lnTo>
                    <a:pt x="16" y="9"/>
                  </a:lnTo>
                  <a:lnTo>
                    <a:pt x="13" y="7"/>
                  </a:lnTo>
                  <a:lnTo>
                    <a:pt x="8" y="6"/>
                  </a:lnTo>
                  <a:lnTo>
                    <a:pt x="1" y="5"/>
                  </a:lnTo>
                  <a:lnTo>
                    <a:pt x="1" y="1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73" y="4"/>
                  </a:lnTo>
                  <a:lnTo>
                    <a:pt x="81" y="8"/>
                  </a:lnTo>
                  <a:lnTo>
                    <a:pt x="88" y="13"/>
                  </a:lnTo>
                  <a:lnTo>
                    <a:pt x="90" y="16"/>
                  </a:lnTo>
                  <a:lnTo>
                    <a:pt x="92" y="21"/>
                  </a:lnTo>
                  <a:lnTo>
                    <a:pt x="93" y="24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2" y="36"/>
                  </a:lnTo>
                  <a:lnTo>
                    <a:pt x="90" y="42"/>
                  </a:lnTo>
                  <a:lnTo>
                    <a:pt x="88" y="45"/>
                  </a:lnTo>
                  <a:lnTo>
                    <a:pt x="83" y="50"/>
                  </a:lnTo>
                  <a:lnTo>
                    <a:pt x="79" y="52"/>
                  </a:lnTo>
                  <a:lnTo>
                    <a:pt x="73" y="54"/>
                  </a:lnTo>
                  <a:lnTo>
                    <a:pt x="61" y="58"/>
                  </a:lnTo>
                  <a:lnTo>
                    <a:pt x="61" y="59"/>
                  </a:lnTo>
                  <a:close/>
                  <a:moveTo>
                    <a:pt x="38" y="92"/>
                  </a:moveTo>
                  <a:lnTo>
                    <a:pt x="38" y="92"/>
                  </a:lnTo>
                  <a:lnTo>
                    <a:pt x="38" y="101"/>
                  </a:lnTo>
                  <a:lnTo>
                    <a:pt x="39" y="107"/>
                  </a:lnTo>
                  <a:lnTo>
                    <a:pt x="40" y="111"/>
                  </a:lnTo>
                  <a:lnTo>
                    <a:pt x="42" y="114"/>
                  </a:lnTo>
                  <a:lnTo>
                    <a:pt x="45" y="116"/>
                  </a:lnTo>
                  <a:lnTo>
                    <a:pt x="50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61" y="119"/>
                  </a:lnTo>
                  <a:lnTo>
                    <a:pt x="67" y="118"/>
                  </a:lnTo>
                  <a:lnTo>
                    <a:pt x="70" y="115"/>
                  </a:lnTo>
                  <a:lnTo>
                    <a:pt x="75" y="112"/>
                  </a:lnTo>
                  <a:lnTo>
                    <a:pt x="79" y="108"/>
                  </a:lnTo>
                  <a:lnTo>
                    <a:pt x="81" y="104"/>
                  </a:lnTo>
                  <a:lnTo>
                    <a:pt x="82" y="99"/>
                  </a:lnTo>
                  <a:lnTo>
                    <a:pt x="82" y="93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1" y="83"/>
                  </a:lnTo>
                  <a:lnTo>
                    <a:pt x="77" y="78"/>
                  </a:lnTo>
                  <a:lnTo>
                    <a:pt x="74" y="73"/>
                  </a:lnTo>
                  <a:lnTo>
                    <a:pt x="69" y="68"/>
                  </a:lnTo>
                  <a:lnTo>
                    <a:pt x="62" y="65"/>
                  </a:lnTo>
                  <a:lnTo>
                    <a:pt x="54" y="62"/>
                  </a:lnTo>
                  <a:lnTo>
                    <a:pt x="45" y="61"/>
                  </a:lnTo>
                  <a:lnTo>
                    <a:pt x="38" y="62"/>
                  </a:lnTo>
                  <a:lnTo>
                    <a:pt x="38" y="92"/>
                  </a:lnTo>
                  <a:close/>
                  <a:moveTo>
                    <a:pt x="38" y="58"/>
                  </a:moveTo>
                  <a:lnTo>
                    <a:pt x="38" y="58"/>
                  </a:lnTo>
                  <a:lnTo>
                    <a:pt x="51" y="57"/>
                  </a:lnTo>
                  <a:lnTo>
                    <a:pt x="58" y="55"/>
                  </a:lnTo>
                  <a:lnTo>
                    <a:pt x="64" y="53"/>
                  </a:lnTo>
                  <a:lnTo>
                    <a:pt x="68" y="50"/>
                  </a:lnTo>
                  <a:lnTo>
                    <a:pt x="73" y="45"/>
                  </a:lnTo>
                  <a:lnTo>
                    <a:pt x="75" y="39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5" y="25"/>
                  </a:lnTo>
                  <a:lnTo>
                    <a:pt x="73" y="19"/>
                  </a:lnTo>
                  <a:lnTo>
                    <a:pt x="68" y="14"/>
                  </a:lnTo>
                  <a:lnTo>
                    <a:pt x="64" y="10"/>
                  </a:lnTo>
                  <a:lnTo>
                    <a:pt x="58" y="7"/>
                  </a:lnTo>
                  <a:lnTo>
                    <a:pt x="52" y="6"/>
                  </a:lnTo>
                  <a:lnTo>
                    <a:pt x="45" y="5"/>
                  </a:lnTo>
                  <a:lnTo>
                    <a:pt x="38" y="5"/>
                  </a:lnTo>
                  <a:lnTo>
                    <a:pt x="3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/>
            <p:cNvSpPr>
              <a:spLocks/>
            </p:cNvSpPr>
            <p:nvPr userDrawn="1"/>
          </p:nvSpPr>
          <p:spPr bwMode="auto">
            <a:xfrm>
              <a:off x="2252" y="2009"/>
              <a:ext cx="143" cy="126"/>
            </a:xfrm>
            <a:custGeom>
              <a:avLst/>
              <a:gdLst>
                <a:gd name="T0" fmla="*/ 143 w 143"/>
                <a:gd name="T1" fmla="*/ 4 h 126"/>
                <a:gd name="T2" fmla="*/ 137 w 143"/>
                <a:gd name="T3" fmla="*/ 5 h 126"/>
                <a:gd name="T4" fmla="*/ 130 w 143"/>
                <a:gd name="T5" fmla="*/ 9 h 126"/>
                <a:gd name="T6" fmla="*/ 126 w 143"/>
                <a:gd name="T7" fmla="*/ 17 h 126"/>
                <a:gd name="T8" fmla="*/ 124 w 143"/>
                <a:gd name="T9" fmla="*/ 39 h 126"/>
                <a:gd name="T10" fmla="*/ 123 w 143"/>
                <a:gd name="T11" fmla="*/ 78 h 126"/>
                <a:gd name="T12" fmla="*/ 121 w 143"/>
                <a:gd name="T13" fmla="*/ 96 h 126"/>
                <a:gd name="T14" fmla="*/ 113 w 143"/>
                <a:gd name="T15" fmla="*/ 111 h 126"/>
                <a:gd name="T16" fmla="*/ 98 w 143"/>
                <a:gd name="T17" fmla="*/ 121 h 126"/>
                <a:gd name="T18" fmla="*/ 72 w 143"/>
                <a:gd name="T19" fmla="*/ 126 h 126"/>
                <a:gd name="T20" fmla="*/ 63 w 143"/>
                <a:gd name="T21" fmla="*/ 124 h 126"/>
                <a:gd name="T22" fmla="*/ 47 w 143"/>
                <a:gd name="T23" fmla="*/ 121 h 126"/>
                <a:gd name="T24" fmla="*/ 37 w 143"/>
                <a:gd name="T25" fmla="*/ 115 h 126"/>
                <a:gd name="T26" fmla="*/ 28 w 143"/>
                <a:gd name="T27" fmla="*/ 107 h 126"/>
                <a:gd name="T28" fmla="*/ 24 w 143"/>
                <a:gd name="T29" fmla="*/ 95 h 126"/>
                <a:gd name="T30" fmla="*/ 23 w 143"/>
                <a:gd name="T31" fmla="*/ 70 h 126"/>
                <a:gd name="T32" fmla="*/ 23 w 143"/>
                <a:gd name="T33" fmla="*/ 30 h 126"/>
                <a:gd name="T34" fmla="*/ 20 w 143"/>
                <a:gd name="T35" fmla="*/ 14 h 126"/>
                <a:gd name="T36" fmla="*/ 17 w 143"/>
                <a:gd name="T37" fmla="*/ 8 h 126"/>
                <a:gd name="T38" fmla="*/ 8 w 143"/>
                <a:gd name="T39" fmla="*/ 5 h 126"/>
                <a:gd name="T40" fmla="*/ 0 w 143"/>
                <a:gd name="T41" fmla="*/ 0 h 126"/>
                <a:gd name="T42" fmla="*/ 62 w 143"/>
                <a:gd name="T43" fmla="*/ 4 h 126"/>
                <a:gd name="T44" fmla="*/ 48 w 143"/>
                <a:gd name="T45" fmla="*/ 6 h 126"/>
                <a:gd name="T46" fmla="*/ 41 w 143"/>
                <a:gd name="T47" fmla="*/ 10 h 126"/>
                <a:gd name="T48" fmla="*/ 39 w 143"/>
                <a:gd name="T49" fmla="*/ 17 h 126"/>
                <a:gd name="T50" fmla="*/ 38 w 143"/>
                <a:gd name="T51" fmla="*/ 67 h 126"/>
                <a:gd name="T52" fmla="*/ 38 w 143"/>
                <a:gd name="T53" fmla="*/ 76 h 126"/>
                <a:gd name="T54" fmla="*/ 41 w 143"/>
                <a:gd name="T55" fmla="*/ 93 h 126"/>
                <a:gd name="T56" fmla="*/ 47 w 143"/>
                <a:gd name="T57" fmla="*/ 101 h 126"/>
                <a:gd name="T58" fmla="*/ 54 w 143"/>
                <a:gd name="T59" fmla="*/ 109 h 126"/>
                <a:gd name="T60" fmla="*/ 65 w 143"/>
                <a:gd name="T61" fmla="*/ 115 h 126"/>
                <a:gd name="T62" fmla="*/ 81 w 143"/>
                <a:gd name="T63" fmla="*/ 116 h 126"/>
                <a:gd name="T64" fmla="*/ 88 w 143"/>
                <a:gd name="T65" fmla="*/ 116 h 126"/>
                <a:gd name="T66" fmla="*/ 100 w 143"/>
                <a:gd name="T67" fmla="*/ 113 h 126"/>
                <a:gd name="T68" fmla="*/ 107 w 143"/>
                <a:gd name="T69" fmla="*/ 107 h 126"/>
                <a:gd name="T70" fmla="*/ 114 w 143"/>
                <a:gd name="T71" fmla="*/ 96 h 126"/>
                <a:gd name="T72" fmla="*/ 117 w 143"/>
                <a:gd name="T73" fmla="*/ 76 h 126"/>
                <a:gd name="T74" fmla="*/ 117 w 143"/>
                <a:gd name="T75" fmla="*/ 39 h 126"/>
                <a:gd name="T76" fmla="*/ 116 w 143"/>
                <a:gd name="T77" fmla="*/ 24 h 126"/>
                <a:gd name="T78" fmla="*/ 113 w 143"/>
                <a:gd name="T79" fmla="*/ 13 h 126"/>
                <a:gd name="T80" fmla="*/ 105 w 143"/>
                <a:gd name="T81" fmla="*/ 6 h 126"/>
                <a:gd name="T82" fmla="*/ 90 w 143"/>
                <a:gd name="T83" fmla="*/ 4 h 126"/>
                <a:gd name="T84" fmla="*/ 143 w 143"/>
                <a:gd name="T8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126">
                  <a:moveTo>
                    <a:pt x="143" y="0"/>
                  </a:moveTo>
                  <a:lnTo>
                    <a:pt x="143" y="4"/>
                  </a:lnTo>
                  <a:lnTo>
                    <a:pt x="143" y="4"/>
                  </a:lnTo>
                  <a:lnTo>
                    <a:pt x="137" y="5"/>
                  </a:lnTo>
                  <a:lnTo>
                    <a:pt x="132" y="6"/>
                  </a:lnTo>
                  <a:lnTo>
                    <a:pt x="130" y="9"/>
                  </a:lnTo>
                  <a:lnTo>
                    <a:pt x="128" y="13"/>
                  </a:lnTo>
                  <a:lnTo>
                    <a:pt x="126" y="17"/>
                  </a:lnTo>
                  <a:lnTo>
                    <a:pt x="125" y="23"/>
                  </a:lnTo>
                  <a:lnTo>
                    <a:pt x="124" y="39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2" y="86"/>
                  </a:lnTo>
                  <a:lnTo>
                    <a:pt x="121" y="96"/>
                  </a:lnTo>
                  <a:lnTo>
                    <a:pt x="117" y="104"/>
                  </a:lnTo>
                  <a:lnTo>
                    <a:pt x="113" y="111"/>
                  </a:lnTo>
                  <a:lnTo>
                    <a:pt x="106" y="116"/>
                  </a:lnTo>
                  <a:lnTo>
                    <a:pt x="98" y="121"/>
                  </a:lnTo>
                  <a:lnTo>
                    <a:pt x="86" y="124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63" y="124"/>
                  </a:lnTo>
                  <a:lnTo>
                    <a:pt x="54" y="123"/>
                  </a:lnTo>
                  <a:lnTo>
                    <a:pt x="47" y="121"/>
                  </a:lnTo>
                  <a:lnTo>
                    <a:pt x="41" y="119"/>
                  </a:lnTo>
                  <a:lnTo>
                    <a:pt x="37" y="115"/>
                  </a:lnTo>
                  <a:lnTo>
                    <a:pt x="32" y="112"/>
                  </a:lnTo>
                  <a:lnTo>
                    <a:pt x="28" y="107"/>
                  </a:lnTo>
                  <a:lnTo>
                    <a:pt x="26" y="103"/>
                  </a:lnTo>
                  <a:lnTo>
                    <a:pt x="24" y="95"/>
                  </a:lnTo>
                  <a:lnTo>
                    <a:pt x="23" y="85"/>
                  </a:lnTo>
                  <a:lnTo>
                    <a:pt x="23" y="7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2" y="19"/>
                  </a:lnTo>
                  <a:lnTo>
                    <a:pt x="20" y="14"/>
                  </a:lnTo>
                  <a:lnTo>
                    <a:pt x="19" y="10"/>
                  </a:lnTo>
                  <a:lnTo>
                    <a:pt x="17" y="8"/>
                  </a:lnTo>
                  <a:lnTo>
                    <a:pt x="12" y="6"/>
                  </a:lnTo>
                  <a:lnTo>
                    <a:pt x="8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48" y="6"/>
                  </a:lnTo>
                  <a:lnTo>
                    <a:pt x="45" y="8"/>
                  </a:lnTo>
                  <a:lnTo>
                    <a:pt x="41" y="10"/>
                  </a:lnTo>
                  <a:lnTo>
                    <a:pt x="40" y="14"/>
                  </a:lnTo>
                  <a:lnTo>
                    <a:pt x="39" y="17"/>
                  </a:lnTo>
                  <a:lnTo>
                    <a:pt x="38" y="30"/>
                  </a:lnTo>
                  <a:lnTo>
                    <a:pt x="38" y="67"/>
                  </a:lnTo>
                  <a:lnTo>
                    <a:pt x="38" y="67"/>
                  </a:lnTo>
                  <a:lnTo>
                    <a:pt x="38" y="76"/>
                  </a:lnTo>
                  <a:lnTo>
                    <a:pt x="39" y="84"/>
                  </a:lnTo>
                  <a:lnTo>
                    <a:pt x="41" y="93"/>
                  </a:lnTo>
                  <a:lnTo>
                    <a:pt x="43" y="98"/>
                  </a:lnTo>
                  <a:lnTo>
                    <a:pt x="47" y="101"/>
                  </a:lnTo>
                  <a:lnTo>
                    <a:pt x="50" y="106"/>
                  </a:lnTo>
                  <a:lnTo>
                    <a:pt x="54" y="109"/>
                  </a:lnTo>
                  <a:lnTo>
                    <a:pt x="60" y="113"/>
                  </a:lnTo>
                  <a:lnTo>
                    <a:pt x="65" y="115"/>
                  </a:lnTo>
                  <a:lnTo>
                    <a:pt x="73" y="116"/>
                  </a:lnTo>
                  <a:lnTo>
                    <a:pt x="81" y="116"/>
                  </a:lnTo>
                  <a:lnTo>
                    <a:pt x="81" y="116"/>
                  </a:lnTo>
                  <a:lnTo>
                    <a:pt x="88" y="116"/>
                  </a:lnTo>
                  <a:lnTo>
                    <a:pt x="94" y="115"/>
                  </a:lnTo>
                  <a:lnTo>
                    <a:pt x="100" y="113"/>
                  </a:lnTo>
                  <a:lnTo>
                    <a:pt x="103" y="111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14" y="96"/>
                  </a:lnTo>
                  <a:lnTo>
                    <a:pt x="116" y="86"/>
                  </a:lnTo>
                  <a:lnTo>
                    <a:pt x="117" y="76"/>
                  </a:lnTo>
                  <a:lnTo>
                    <a:pt x="117" y="58"/>
                  </a:lnTo>
                  <a:lnTo>
                    <a:pt x="117" y="39"/>
                  </a:lnTo>
                  <a:lnTo>
                    <a:pt x="117" y="39"/>
                  </a:lnTo>
                  <a:lnTo>
                    <a:pt x="116" y="24"/>
                  </a:lnTo>
                  <a:lnTo>
                    <a:pt x="115" y="19"/>
                  </a:lnTo>
                  <a:lnTo>
                    <a:pt x="113" y="13"/>
                  </a:lnTo>
                  <a:lnTo>
                    <a:pt x="109" y="9"/>
                  </a:lnTo>
                  <a:lnTo>
                    <a:pt x="105" y="6"/>
                  </a:lnTo>
                  <a:lnTo>
                    <a:pt x="99" y="5"/>
                  </a:lnTo>
                  <a:lnTo>
                    <a:pt x="90" y="4"/>
                  </a:lnTo>
                  <a:lnTo>
                    <a:pt x="9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/>
            <p:cNvSpPr>
              <a:spLocks noEditPoints="1"/>
            </p:cNvSpPr>
            <p:nvPr userDrawn="1"/>
          </p:nvSpPr>
          <p:spPr bwMode="auto">
            <a:xfrm>
              <a:off x="2440" y="2009"/>
              <a:ext cx="133" cy="124"/>
            </a:xfrm>
            <a:custGeom>
              <a:avLst/>
              <a:gdLst>
                <a:gd name="T0" fmla="*/ 23 w 133"/>
                <a:gd name="T1" fmla="*/ 37 h 124"/>
                <a:gd name="T2" fmla="*/ 20 w 133"/>
                <a:gd name="T3" fmla="*/ 15 h 124"/>
                <a:gd name="T4" fmla="*/ 17 w 133"/>
                <a:gd name="T5" fmla="*/ 8 h 124"/>
                <a:gd name="T6" fmla="*/ 8 w 133"/>
                <a:gd name="T7" fmla="*/ 5 h 124"/>
                <a:gd name="T8" fmla="*/ 1 w 133"/>
                <a:gd name="T9" fmla="*/ 1 h 124"/>
                <a:gd name="T10" fmla="*/ 45 w 133"/>
                <a:gd name="T11" fmla="*/ 0 h 124"/>
                <a:gd name="T12" fmla="*/ 72 w 133"/>
                <a:gd name="T13" fmla="*/ 2 h 124"/>
                <a:gd name="T14" fmla="*/ 87 w 133"/>
                <a:gd name="T15" fmla="*/ 10 h 124"/>
                <a:gd name="T16" fmla="*/ 93 w 133"/>
                <a:gd name="T17" fmla="*/ 21 h 124"/>
                <a:gd name="T18" fmla="*/ 94 w 133"/>
                <a:gd name="T19" fmla="*/ 29 h 124"/>
                <a:gd name="T20" fmla="*/ 94 w 133"/>
                <a:gd name="T21" fmla="*/ 35 h 124"/>
                <a:gd name="T22" fmla="*/ 91 w 133"/>
                <a:gd name="T23" fmla="*/ 44 h 124"/>
                <a:gd name="T24" fmla="*/ 80 w 133"/>
                <a:gd name="T25" fmla="*/ 54 h 124"/>
                <a:gd name="T26" fmla="*/ 72 w 133"/>
                <a:gd name="T27" fmla="*/ 60 h 124"/>
                <a:gd name="T28" fmla="*/ 84 w 133"/>
                <a:gd name="T29" fmla="*/ 80 h 124"/>
                <a:gd name="T30" fmla="*/ 98 w 133"/>
                <a:gd name="T31" fmla="*/ 98 h 124"/>
                <a:gd name="T32" fmla="*/ 114 w 133"/>
                <a:gd name="T33" fmla="*/ 113 h 124"/>
                <a:gd name="T34" fmla="*/ 133 w 133"/>
                <a:gd name="T35" fmla="*/ 122 h 124"/>
                <a:gd name="T36" fmla="*/ 133 w 133"/>
                <a:gd name="T37" fmla="*/ 124 h 124"/>
                <a:gd name="T38" fmla="*/ 108 w 133"/>
                <a:gd name="T39" fmla="*/ 122 h 124"/>
                <a:gd name="T40" fmla="*/ 98 w 133"/>
                <a:gd name="T41" fmla="*/ 120 h 124"/>
                <a:gd name="T42" fmla="*/ 89 w 133"/>
                <a:gd name="T43" fmla="*/ 113 h 124"/>
                <a:gd name="T44" fmla="*/ 81 w 133"/>
                <a:gd name="T45" fmla="*/ 104 h 124"/>
                <a:gd name="T46" fmla="*/ 64 w 133"/>
                <a:gd name="T47" fmla="*/ 77 h 124"/>
                <a:gd name="T48" fmla="*/ 62 w 133"/>
                <a:gd name="T49" fmla="*/ 73 h 124"/>
                <a:gd name="T50" fmla="*/ 56 w 133"/>
                <a:gd name="T51" fmla="*/ 67 h 124"/>
                <a:gd name="T52" fmla="*/ 47 w 133"/>
                <a:gd name="T53" fmla="*/ 66 h 124"/>
                <a:gd name="T54" fmla="*/ 38 w 133"/>
                <a:gd name="T55" fmla="*/ 93 h 124"/>
                <a:gd name="T56" fmla="*/ 39 w 133"/>
                <a:gd name="T57" fmla="*/ 106 h 124"/>
                <a:gd name="T58" fmla="*/ 41 w 133"/>
                <a:gd name="T59" fmla="*/ 113 h 124"/>
                <a:gd name="T60" fmla="*/ 49 w 133"/>
                <a:gd name="T61" fmla="*/ 118 h 124"/>
                <a:gd name="T62" fmla="*/ 63 w 133"/>
                <a:gd name="T63" fmla="*/ 123 h 124"/>
                <a:gd name="T64" fmla="*/ 0 w 133"/>
                <a:gd name="T65" fmla="*/ 120 h 124"/>
                <a:gd name="T66" fmla="*/ 6 w 133"/>
                <a:gd name="T67" fmla="*/ 119 h 124"/>
                <a:gd name="T68" fmla="*/ 16 w 133"/>
                <a:gd name="T69" fmla="*/ 115 h 124"/>
                <a:gd name="T70" fmla="*/ 20 w 133"/>
                <a:gd name="T71" fmla="*/ 109 h 124"/>
                <a:gd name="T72" fmla="*/ 23 w 133"/>
                <a:gd name="T73" fmla="*/ 93 h 124"/>
                <a:gd name="T74" fmla="*/ 38 w 133"/>
                <a:gd name="T75" fmla="*/ 61 h 124"/>
                <a:gd name="T76" fmla="*/ 45 w 133"/>
                <a:gd name="T77" fmla="*/ 61 h 124"/>
                <a:gd name="T78" fmla="*/ 57 w 133"/>
                <a:gd name="T79" fmla="*/ 58 h 124"/>
                <a:gd name="T80" fmla="*/ 69 w 133"/>
                <a:gd name="T81" fmla="*/ 51 h 124"/>
                <a:gd name="T82" fmla="*/ 74 w 133"/>
                <a:gd name="T83" fmla="*/ 40 h 124"/>
                <a:gd name="T84" fmla="*/ 76 w 133"/>
                <a:gd name="T85" fmla="*/ 33 h 124"/>
                <a:gd name="T86" fmla="*/ 72 w 133"/>
                <a:gd name="T87" fmla="*/ 20 h 124"/>
                <a:gd name="T88" fmla="*/ 64 w 133"/>
                <a:gd name="T89" fmla="*/ 10 h 124"/>
                <a:gd name="T90" fmla="*/ 51 w 133"/>
                <a:gd name="T91" fmla="*/ 6 h 124"/>
                <a:gd name="T92" fmla="*/ 38 w 133"/>
                <a:gd name="T93" fmla="*/ 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124">
                  <a:moveTo>
                    <a:pt x="23" y="37"/>
                  </a:moveTo>
                  <a:lnTo>
                    <a:pt x="23" y="37"/>
                  </a:lnTo>
                  <a:lnTo>
                    <a:pt x="21" y="21"/>
                  </a:lnTo>
                  <a:lnTo>
                    <a:pt x="20" y="15"/>
                  </a:lnTo>
                  <a:lnTo>
                    <a:pt x="19" y="12"/>
                  </a:lnTo>
                  <a:lnTo>
                    <a:pt x="17" y="8"/>
                  </a:lnTo>
                  <a:lnTo>
                    <a:pt x="12" y="6"/>
                  </a:lnTo>
                  <a:lnTo>
                    <a:pt x="8" y="5"/>
                  </a:lnTo>
                  <a:lnTo>
                    <a:pt x="1" y="4"/>
                  </a:lnTo>
                  <a:lnTo>
                    <a:pt x="1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61" y="0"/>
                  </a:lnTo>
                  <a:lnTo>
                    <a:pt x="72" y="2"/>
                  </a:lnTo>
                  <a:lnTo>
                    <a:pt x="80" y="6"/>
                  </a:lnTo>
                  <a:lnTo>
                    <a:pt x="87" y="10"/>
                  </a:lnTo>
                  <a:lnTo>
                    <a:pt x="91" y="16"/>
                  </a:lnTo>
                  <a:lnTo>
                    <a:pt x="93" y="21"/>
                  </a:lnTo>
                  <a:lnTo>
                    <a:pt x="94" y="25"/>
                  </a:lnTo>
                  <a:lnTo>
                    <a:pt x="94" y="29"/>
                  </a:lnTo>
                  <a:lnTo>
                    <a:pt x="94" y="29"/>
                  </a:lnTo>
                  <a:lnTo>
                    <a:pt x="94" y="35"/>
                  </a:lnTo>
                  <a:lnTo>
                    <a:pt x="93" y="39"/>
                  </a:lnTo>
                  <a:lnTo>
                    <a:pt x="91" y="44"/>
                  </a:lnTo>
                  <a:lnTo>
                    <a:pt x="88" y="47"/>
                  </a:lnTo>
                  <a:lnTo>
                    <a:pt x="80" y="54"/>
                  </a:lnTo>
                  <a:lnTo>
                    <a:pt x="72" y="59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84" y="80"/>
                  </a:lnTo>
                  <a:lnTo>
                    <a:pt x="91" y="89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14" y="113"/>
                  </a:lnTo>
                  <a:lnTo>
                    <a:pt x="123" y="119"/>
                  </a:lnTo>
                  <a:lnTo>
                    <a:pt x="133" y="122"/>
                  </a:lnTo>
                  <a:lnTo>
                    <a:pt x="133" y="124"/>
                  </a:lnTo>
                  <a:lnTo>
                    <a:pt x="133" y="124"/>
                  </a:lnTo>
                  <a:lnTo>
                    <a:pt x="119" y="123"/>
                  </a:lnTo>
                  <a:lnTo>
                    <a:pt x="108" y="122"/>
                  </a:lnTo>
                  <a:lnTo>
                    <a:pt x="103" y="121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1" y="104"/>
                  </a:lnTo>
                  <a:lnTo>
                    <a:pt x="73" y="93"/>
                  </a:lnTo>
                  <a:lnTo>
                    <a:pt x="64" y="77"/>
                  </a:lnTo>
                  <a:lnTo>
                    <a:pt x="64" y="77"/>
                  </a:lnTo>
                  <a:lnTo>
                    <a:pt x="62" y="73"/>
                  </a:lnTo>
                  <a:lnTo>
                    <a:pt x="60" y="69"/>
                  </a:lnTo>
                  <a:lnTo>
                    <a:pt x="56" y="67"/>
                  </a:lnTo>
                  <a:lnTo>
                    <a:pt x="54" y="66"/>
                  </a:lnTo>
                  <a:lnTo>
                    <a:pt x="47" y="66"/>
                  </a:lnTo>
                  <a:lnTo>
                    <a:pt x="38" y="65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39" y="106"/>
                  </a:lnTo>
                  <a:lnTo>
                    <a:pt x="40" y="109"/>
                  </a:lnTo>
                  <a:lnTo>
                    <a:pt x="41" y="113"/>
                  </a:lnTo>
                  <a:lnTo>
                    <a:pt x="45" y="115"/>
                  </a:lnTo>
                  <a:lnTo>
                    <a:pt x="49" y="118"/>
                  </a:lnTo>
                  <a:lnTo>
                    <a:pt x="63" y="120"/>
                  </a:lnTo>
                  <a:lnTo>
                    <a:pt x="63" y="123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6" y="119"/>
                  </a:lnTo>
                  <a:lnTo>
                    <a:pt x="12" y="118"/>
                  </a:lnTo>
                  <a:lnTo>
                    <a:pt x="16" y="115"/>
                  </a:lnTo>
                  <a:lnTo>
                    <a:pt x="19" y="113"/>
                  </a:lnTo>
                  <a:lnTo>
                    <a:pt x="20" y="109"/>
                  </a:lnTo>
                  <a:lnTo>
                    <a:pt x="21" y="105"/>
                  </a:lnTo>
                  <a:lnTo>
                    <a:pt x="23" y="93"/>
                  </a:lnTo>
                  <a:lnTo>
                    <a:pt x="23" y="37"/>
                  </a:lnTo>
                  <a:close/>
                  <a:moveTo>
                    <a:pt x="38" y="61"/>
                  </a:moveTo>
                  <a:lnTo>
                    <a:pt x="38" y="61"/>
                  </a:lnTo>
                  <a:lnTo>
                    <a:pt x="45" y="61"/>
                  </a:lnTo>
                  <a:lnTo>
                    <a:pt x="51" y="60"/>
                  </a:lnTo>
                  <a:lnTo>
                    <a:pt x="57" y="58"/>
                  </a:lnTo>
                  <a:lnTo>
                    <a:pt x="63" y="54"/>
                  </a:lnTo>
                  <a:lnTo>
                    <a:pt x="69" y="51"/>
                  </a:lnTo>
                  <a:lnTo>
                    <a:pt x="72" y="46"/>
                  </a:lnTo>
                  <a:lnTo>
                    <a:pt x="74" y="40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4" y="25"/>
                  </a:lnTo>
                  <a:lnTo>
                    <a:pt x="72" y="20"/>
                  </a:lnTo>
                  <a:lnTo>
                    <a:pt x="69" y="15"/>
                  </a:lnTo>
                  <a:lnTo>
                    <a:pt x="64" y="10"/>
                  </a:lnTo>
                  <a:lnTo>
                    <a:pt x="58" y="7"/>
                  </a:lnTo>
                  <a:lnTo>
                    <a:pt x="51" y="6"/>
                  </a:lnTo>
                  <a:lnTo>
                    <a:pt x="45" y="5"/>
                  </a:lnTo>
                  <a:lnTo>
                    <a:pt x="38" y="4"/>
                  </a:lnTo>
                  <a:lnTo>
                    <a:pt x="38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 userDrawn="1"/>
          </p:nvSpPr>
          <p:spPr bwMode="auto">
            <a:xfrm>
              <a:off x="2600" y="2009"/>
              <a:ext cx="142" cy="127"/>
            </a:xfrm>
            <a:custGeom>
              <a:avLst/>
              <a:gdLst>
                <a:gd name="T0" fmla="*/ 119 w 142"/>
                <a:gd name="T1" fmla="*/ 95 h 127"/>
                <a:gd name="T2" fmla="*/ 117 w 142"/>
                <a:gd name="T3" fmla="*/ 29 h 127"/>
                <a:gd name="T4" fmla="*/ 117 w 142"/>
                <a:gd name="T5" fmla="*/ 29 h 127"/>
                <a:gd name="T6" fmla="*/ 117 w 142"/>
                <a:gd name="T7" fmla="*/ 23 h 127"/>
                <a:gd name="T8" fmla="*/ 116 w 142"/>
                <a:gd name="T9" fmla="*/ 19 h 127"/>
                <a:gd name="T10" fmla="*/ 115 w 142"/>
                <a:gd name="T11" fmla="*/ 14 h 127"/>
                <a:gd name="T12" fmla="*/ 113 w 142"/>
                <a:gd name="T13" fmla="*/ 10 h 127"/>
                <a:gd name="T14" fmla="*/ 109 w 142"/>
                <a:gd name="T15" fmla="*/ 8 h 127"/>
                <a:gd name="T16" fmla="*/ 105 w 142"/>
                <a:gd name="T17" fmla="*/ 6 h 127"/>
                <a:gd name="T18" fmla="*/ 92 w 142"/>
                <a:gd name="T19" fmla="*/ 4 h 127"/>
                <a:gd name="T20" fmla="*/ 92 w 142"/>
                <a:gd name="T21" fmla="*/ 0 h 127"/>
                <a:gd name="T22" fmla="*/ 142 w 142"/>
                <a:gd name="T23" fmla="*/ 0 h 127"/>
                <a:gd name="T24" fmla="*/ 142 w 142"/>
                <a:gd name="T25" fmla="*/ 4 h 127"/>
                <a:gd name="T26" fmla="*/ 142 w 142"/>
                <a:gd name="T27" fmla="*/ 4 h 127"/>
                <a:gd name="T28" fmla="*/ 137 w 142"/>
                <a:gd name="T29" fmla="*/ 4 h 127"/>
                <a:gd name="T30" fmla="*/ 135 w 142"/>
                <a:gd name="T31" fmla="*/ 5 h 127"/>
                <a:gd name="T32" fmla="*/ 131 w 142"/>
                <a:gd name="T33" fmla="*/ 7 h 127"/>
                <a:gd name="T34" fmla="*/ 129 w 142"/>
                <a:gd name="T35" fmla="*/ 9 h 127"/>
                <a:gd name="T36" fmla="*/ 127 w 142"/>
                <a:gd name="T37" fmla="*/ 15 h 127"/>
                <a:gd name="T38" fmla="*/ 125 w 142"/>
                <a:gd name="T39" fmla="*/ 23 h 127"/>
                <a:gd name="T40" fmla="*/ 125 w 142"/>
                <a:gd name="T41" fmla="*/ 23 h 127"/>
                <a:gd name="T42" fmla="*/ 124 w 142"/>
                <a:gd name="T43" fmla="*/ 43 h 127"/>
                <a:gd name="T44" fmla="*/ 124 w 142"/>
                <a:gd name="T45" fmla="*/ 67 h 127"/>
                <a:gd name="T46" fmla="*/ 124 w 142"/>
                <a:gd name="T47" fmla="*/ 126 h 127"/>
                <a:gd name="T48" fmla="*/ 122 w 142"/>
                <a:gd name="T49" fmla="*/ 127 h 127"/>
                <a:gd name="T50" fmla="*/ 122 w 142"/>
                <a:gd name="T51" fmla="*/ 127 h 127"/>
                <a:gd name="T52" fmla="*/ 100 w 142"/>
                <a:gd name="T53" fmla="*/ 101 h 127"/>
                <a:gd name="T54" fmla="*/ 77 w 142"/>
                <a:gd name="T55" fmla="*/ 77 h 127"/>
                <a:gd name="T56" fmla="*/ 31 w 142"/>
                <a:gd name="T57" fmla="*/ 28 h 127"/>
                <a:gd name="T58" fmla="*/ 31 w 142"/>
                <a:gd name="T59" fmla="*/ 61 h 127"/>
                <a:gd name="T60" fmla="*/ 31 w 142"/>
                <a:gd name="T61" fmla="*/ 61 h 127"/>
                <a:gd name="T62" fmla="*/ 31 w 142"/>
                <a:gd name="T63" fmla="*/ 89 h 127"/>
                <a:gd name="T64" fmla="*/ 32 w 142"/>
                <a:gd name="T65" fmla="*/ 98 h 127"/>
                <a:gd name="T66" fmla="*/ 33 w 142"/>
                <a:gd name="T67" fmla="*/ 106 h 127"/>
                <a:gd name="T68" fmla="*/ 37 w 142"/>
                <a:gd name="T69" fmla="*/ 111 h 127"/>
                <a:gd name="T70" fmla="*/ 41 w 142"/>
                <a:gd name="T71" fmla="*/ 115 h 127"/>
                <a:gd name="T72" fmla="*/ 47 w 142"/>
                <a:gd name="T73" fmla="*/ 118 h 127"/>
                <a:gd name="T74" fmla="*/ 56 w 142"/>
                <a:gd name="T75" fmla="*/ 120 h 127"/>
                <a:gd name="T76" fmla="*/ 56 w 142"/>
                <a:gd name="T77" fmla="*/ 123 h 127"/>
                <a:gd name="T78" fmla="*/ 2 w 142"/>
                <a:gd name="T79" fmla="*/ 123 h 127"/>
                <a:gd name="T80" fmla="*/ 2 w 142"/>
                <a:gd name="T81" fmla="*/ 120 h 127"/>
                <a:gd name="T82" fmla="*/ 2 w 142"/>
                <a:gd name="T83" fmla="*/ 120 h 127"/>
                <a:gd name="T84" fmla="*/ 10 w 142"/>
                <a:gd name="T85" fmla="*/ 119 h 127"/>
                <a:gd name="T86" fmla="*/ 16 w 142"/>
                <a:gd name="T87" fmla="*/ 115 h 127"/>
                <a:gd name="T88" fmla="*/ 21 w 142"/>
                <a:gd name="T89" fmla="*/ 111 h 127"/>
                <a:gd name="T90" fmla="*/ 23 w 142"/>
                <a:gd name="T91" fmla="*/ 105 h 127"/>
                <a:gd name="T92" fmla="*/ 24 w 142"/>
                <a:gd name="T93" fmla="*/ 97 h 127"/>
                <a:gd name="T94" fmla="*/ 25 w 142"/>
                <a:gd name="T95" fmla="*/ 86 h 127"/>
                <a:gd name="T96" fmla="*/ 25 w 142"/>
                <a:gd name="T97" fmla="*/ 60 h 127"/>
                <a:gd name="T98" fmla="*/ 25 w 142"/>
                <a:gd name="T99" fmla="*/ 33 h 127"/>
                <a:gd name="T100" fmla="*/ 25 w 142"/>
                <a:gd name="T101" fmla="*/ 33 h 127"/>
                <a:gd name="T102" fmla="*/ 25 w 142"/>
                <a:gd name="T103" fmla="*/ 22 h 127"/>
                <a:gd name="T104" fmla="*/ 23 w 142"/>
                <a:gd name="T105" fmla="*/ 17 h 127"/>
                <a:gd name="T106" fmla="*/ 22 w 142"/>
                <a:gd name="T107" fmla="*/ 13 h 127"/>
                <a:gd name="T108" fmla="*/ 18 w 142"/>
                <a:gd name="T109" fmla="*/ 10 h 127"/>
                <a:gd name="T110" fmla="*/ 14 w 142"/>
                <a:gd name="T111" fmla="*/ 7 h 127"/>
                <a:gd name="T112" fmla="*/ 8 w 142"/>
                <a:gd name="T113" fmla="*/ 5 h 127"/>
                <a:gd name="T114" fmla="*/ 0 w 142"/>
                <a:gd name="T115" fmla="*/ 4 h 127"/>
                <a:gd name="T116" fmla="*/ 0 w 142"/>
                <a:gd name="T117" fmla="*/ 0 h 127"/>
                <a:gd name="T118" fmla="*/ 30 w 142"/>
                <a:gd name="T119" fmla="*/ 0 h 127"/>
                <a:gd name="T120" fmla="*/ 119 w 142"/>
                <a:gd name="T121" fmla="*/ 9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27">
                  <a:moveTo>
                    <a:pt x="119" y="95"/>
                  </a:moveTo>
                  <a:lnTo>
                    <a:pt x="117" y="29"/>
                  </a:lnTo>
                  <a:lnTo>
                    <a:pt x="117" y="29"/>
                  </a:lnTo>
                  <a:lnTo>
                    <a:pt x="117" y="23"/>
                  </a:lnTo>
                  <a:lnTo>
                    <a:pt x="116" y="19"/>
                  </a:lnTo>
                  <a:lnTo>
                    <a:pt x="115" y="14"/>
                  </a:lnTo>
                  <a:lnTo>
                    <a:pt x="113" y="10"/>
                  </a:lnTo>
                  <a:lnTo>
                    <a:pt x="109" y="8"/>
                  </a:lnTo>
                  <a:lnTo>
                    <a:pt x="105" y="6"/>
                  </a:lnTo>
                  <a:lnTo>
                    <a:pt x="92" y="4"/>
                  </a:lnTo>
                  <a:lnTo>
                    <a:pt x="92" y="0"/>
                  </a:lnTo>
                  <a:lnTo>
                    <a:pt x="142" y="0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37" y="4"/>
                  </a:lnTo>
                  <a:lnTo>
                    <a:pt x="135" y="5"/>
                  </a:lnTo>
                  <a:lnTo>
                    <a:pt x="131" y="7"/>
                  </a:lnTo>
                  <a:lnTo>
                    <a:pt x="129" y="9"/>
                  </a:lnTo>
                  <a:lnTo>
                    <a:pt x="127" y="15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4" y="43"/>
                  </a:lnTo>
                  <a:lnTo>
                    <a:pt x="124" y="67"/>
                  </a:lnTo>
                  <a:lnTo>
                    <a:pt x="124" y="126"/>
                  </a:lnTo>
                  <a:lnTo>
                    <a:pt x="122" y="127"/>
                  </a:lnTo>
                  <a:lnTo>
                    <a:pt x="122" y="127"/>
                  </a:lnTo>
                  <a:lnTo>
                    <a:pt x="100" y="101"/>
                  </a:lnTo>
                  <a:lnTo>
                    <a:pt x="77" y="77"/>
                  </a:lnTo>
                  <a:lnTo>
                    <a:pt x="31" y="28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89"/>
                  </a:lnTo>
                  <a:lnTo>
                    <a:pt x="32" y="98"/>
                  </a:lnTo>
                  <a:lnTo>
                    <a:pt x="33" y="106"/>
                  </a:lnTo>
                  <a:lnTo>
                    <a:pt x="37" y="111"/>
                  </a:lnTo>
                  <a:lnTo>
                    <a:pt x="41" y="115"/>
                  </a:lnTo>
                  <a:lnTo>
                    <a:pt x="47" y="118"/>
                  </a:lnTo>
                  <a:lnTo>
                    <a:pt x="56" y="120"/>
                  </a:lnTo>
                  <a:lnTo>
                    <a:pt x="56" y="123"/>
                  </a:lnTo>
                  <a:lnTo>
                    <a:pt x="2" y="123"/>
                  </a:lnTo>
                  <a:lnTo>
                    <a:pt x="2" y="120"/>
                  </a:lnTo>
                  <a:lnTo>
                    <a:pt x="2" y="120"/>
                  </a:lnTo>
                  <a:lnTo>
                    <a:pt x="10" y="119"/>
                  </a:lnTo>
                  <a:lnTo>
                    <a:pt x="16" y="115"/>
                  </a:lnTo>
                  <a:lnTo>
                    <a:pt x="21" y="111"/>
                  </a:lnTo>
                  <a:lnTo>
                    <a:pt x="23" y="105"/>
                  </a:lnTo>
                  <a:lnTo>
                    <a:pt x="24" y="97"/>
                  </a:lnTo>
                  <a:lnTo>
                    <a:pt x="25" y="86"/>
                  </a:lnTo>
                  <a:lnTo>
                    <a:pt x="25" y="6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5" y="22"/>
                  </a:lnTo>
                  <a:lnTo>
                    <a:pt x="23" y="17"/>
                  </a:lnTo>
                  <a:lnTo>
                    <a:pt x="22" y="13"/>
                  </a:lnTo>
                  <a:lnTo>
                    <a:pt x="18" y="10"/>
                  </a:lnTo>
                  <a:lnTo>
                    <a:pt x="14" y="7"/>
                  </a:lnTo>
                  <a:lnTo>
                    <a:pt x="8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119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 userDrawn="1"/>
          </p:nvSpPr>
          <p:spPr bwMode="auto">
            <a:xfrm>
              <a:off x="2873" y="2009"/>
              <a:ext cx="142" cy="126"/>
            </a:xfrm>
            <a:custGeom>
              <a:avLst/>
              <a:gdLst>
                <a:gd name="T0" fmla="*/ 142 w 142"/>
                <a:gd name="T1" fmla="*/ 4 h 126"/>
                <a:gd name="T2" fmla="*/ 137 w 142"/>
                <a:gd name="T3" fmla="*/ 5 h 126"/>
                <a:gd name="T4" fmla="*/ 129 w 142"/>
                <a:gd name="T5" fmla="*/ 9 h 126"/>
                <a:gd name="T6" fmla="*/ 126 w 142"/>
                <a:gd name="T7" fmla="*/ 17 h 126"/>
                <a:gd name="T8" fmla="*/ 125 w 142"/>
                <a:gd name="T9" fmla="*/ 39 h 126"/>
                <a:gd name="T10" fmla="*/ 123 w 142"/>
                <a:gd name="T11" fmla="*/ 78 h 126"/>
                <a:gd name="T12" fmla="*/ 121 w 142"/>
                <a:gd name="T13" fmla="*/ 96 h 126"/>
                <a:gd name="T14" fmla="*/ 113 w 142"/>
                <a:gd name="T15" fmla="*/ 111 h 126"/>
                <a:gd name="T16" fmla="*/ 97 w 142"/>
                <a:gd name="T17" fmla="*/ 121 h 126"/>
                <a:gd name="T18" fmla="*/ 73 w 142"/>
                <a:gd name="T19" fmla="*/ 126 h 126"/>
                <a:gd name="T20" fmla="*/ 62 w 142"/>
                <a:gd name="T21" fmla="*/ 124 h 126"/>
                <a:gd name="T22" fmla="*/ 47 w 142"/>
                <a:gd name="T23" fmla="*/ 121 h 126"/>
                <a:gd name="T24" fmla="*/ 36 w 142"/>
                <a:gd name="T25" fmla="*/ 115 h 126"/>
                <a:gd name="T26" fmla="*/ 29 w 142"/>
                <a:gd name="T27" fmla="*/ 107 h 126"/>
                <a:gd name="T28" fmla="*/ 23 w 142"/>
                <a:gd name="T29" fmla="*/ 95 h 126"/>
                <a:gd name="T30" fmla="*/ 22 w 142"/>
                <a:gd name="T31" fmla="*/ 70 h 126"/>
                <a:gd name="T32" fmla="*/ 22 w 142"/>
                <a:gd name="T33" fmla="*/ 30 h 126"/>
                <a:gd name="T34" fmla="*/ 21 w 142"/>
                <a:gd name="T35" fmla="*/ 14 h 126"/>
                <a:gd name="T36" fmla="*/ 16 w 142"/>
                <a:gd name="T37" fmla="*/ 8 h 126"/>
                <a:gd name="T38" fmla="*/ 7 w 142"/>
                <a:gd name="T39" fmla="*/ 5 h 126"/>
                <a:gd name="T40" fmla="*/ 0 w 142"/>
                <a:gd name="T41" fmla="*/ 0 h 126"/>
                <a:gd name="T42" fmla="*/ 62 w 142"/>
                <a:gd name="T43" fmla="*/ 4 h 126"/>
                <a:gd name="T44" fmla="*/ 48 w 142"/>
                <a:gd name="T45" fmla="*/ 6 h 126"/>
                <a:gd name="T46" fmla="*/ 42 w 142"/>
                <a:gd name="T47" fmla="*/ 10 h 126"/>
                <a:gd name="T48" fmla="*/ 38 w 142"/>
                <a:gd name="T49" fmla="*/ 17 h 126"/>
                <a:gd name="T50" fmla="*/ 38 w 142"/>
                <a:gd name="T51" fmla="*/ 67 h 126"/>
                <a:gd name="T52" fmla="*/ 38 w 142"/>
                <a:gd name="T53" fmla="*/ 76 h 126"/>
                <a:gd name="T54" fmla="*/ 42 w 142"/>
                <a:gd name="T55" fmla="*/ 93 h 126"/>
                <a:gd name="T56" fmla="*/ 46 w 142"/>
                <a:gd name="T57" fmla="*/ 101 h 126"/>
                <a:gd name="T58" fmla="*/ 54 w 142"/>
                <a:gd name="T59" fmla="*/ 109 h 126"/>
                <a:gd name="T60" fmla="*/ 66 w 142"/>
                <a:gd name="T61" fmla="*/ 115 h 126"/>
                <a:gd name="T62" fmla="*/ 82 w 142"/>
                <a:gd name="T63" fmla="*/ 116 h 126"/>
                <a:gd name="T64" fmla="*/ 89 w 142"/>
                <a:gd name="T65" fmla="*/ 116 h 126"/>
                <a:gd name="T66" fmla="*/ 99 w 142"/>
                <a:gd name="T67" fmla="*/ 113 h 126"/>
                <a:gd name="T68" fmla="*/ 107 w 142"/>
                <a:gd name="T69" fmla="*/ 107 h 126"/>
                <a:gd name="T70" fmla="*/ 114 w 142"/>
                <a:gd name="T71" fmla="*/ 96 h 126"/>
                <a:gd name="T72" fmla="*/ 118 w 142"/>
                <a:gd name="T73" fmla="*/ 76 h 126"/>
                <a:gd name="T74" fmla="*/ 118 w 142"/>
                <a:gd name="T75" fmla="*/ 39 h 126"/>
                <a:gd name="T76" fmla="*/ 117 w 142"/>
                <a:gd name="T77" fmla="*/ 24 h 126"/>
                <a:gd name="T78" fmla="*/ 113 w 142"/>
                <a:gd name="T79" fmla="*/ 13 h 126"/>
                <a:gd name="T80" fmla="*/ 105 w 142"/>
                <a:gd name="T81" fmla="*/ 6 h 126"/>
                <a:gd name="T82" fmla="*/ 90 w 142"/>
                <a:gd name="T83" fmla="*/ 4 h 126"/>
                <a:gd name="T84" fmla="*/ 142 w 142"/>
                <a:gd name="T8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26">
                  <a:moveTo>
                    <a:pt x="142" y="0"/>
                  </a:moveTo>
                  <a:lnTo>
                    <a:pt x="142" y="4"/>
                  </a:lnTo>
                  <a:lnTo>
                    <a:pt x="142" y="4"/>
                  </a:lnTo>
                  <a:lnTo>
                    <a:pt x="137" y="5"/>
                  </a:lnTo>
                  <a:lnTo>
                    <a:pt x="133" y="6"/>
                  </a:lnTo>
                  <a:lnTo>
                    <a:pt x="129" y="9"/>
                  </a:lnTo>
                  <a:lnTo>
                    <a:pt x="127" y="13"/>
                  </a:lnTo>
                  <a:lnTo>
                    <a:pt x="126" y="17"/>
                  </a:lnTo>
                  <a:lnTo>
                    <a:pt x="125" y="23"/>
                  </a:lnTo>
                  <a:lnTo>
                    <a:pt x="125" y="39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2" y="86"/>
                  </a:lnTo>
                  <a:lnTo>
                    <a:pt x="121" y="96"/>
                  </a:lnTo>
                  <a:lnTo>
                    <a:pt x="118" y="104"/>
                  </a:lnTo>
                  <a:lnTo>
                    <a:pt x="113" y="111"/>
                  </a:lnTo>
                  <a:lnTo>
                    <a:pt x="106" y="116"/>
                  </a:lnTo>
                  <a:lnTo>
                    <a:pt x="97" y="121"/>
                  </a:lnTo>
                  <a:lnTo>
                    <a:pt x="87" y="124"/>
                  </a:lnTo>
                  <a:lnTo>
                    <a:pt x="73" y="126"/>
                  </a:lnTo>
                  <a:lnTo>
                    <a:pt x="73" y="126"/>
                  </a:lnTo>
                  <a:lnTo>
                    <a:pt x="62" y="124"/>
                  </a:lnTo>
                  <a:lnTo>
                    <a:pt x="54" y="123"/>
                  </a:lnTo>
                  <a:lnTo>
                    <a:pt x="47" y="121"/>
                  </a:lnTo>
                  <a:lnTo>
                    <a:pt x="42" y="119"/>
                  </a:lnTo>
                  <a:lnTo>
                    <a:pt x="36" y="115"/>
                  </a:lnTo>
                  <a:lnTo>
                    <a:pt x="32" y="112"/>
                  </a:lnTo>
                  <a:lnTo>
                    <a:pt x="29" y="107"/>
                  </a:lnTo>
                  <a:lnTo>
                    <a:pt x="27" y="103"/>
                  </a:lnTo>
                  <a:lnTo>
                    <a:pt x="23" y="95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19"/>
                  </a:lnTo>
                  <a:lnTo>
                    <a:pt x="21" y="14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3" y="6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48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39" y="14"/>
                  </a:lnTo>
                  <a:lnTo>
                    <a:pt x="38" y="17"/>
                  </a:lnTo>
                  <a:lnTo>
                    <a:pt x="38" y="30"/>
                  </a:lnTo>
                  <a:lnTo>
                    <a:pt x="38" y="67"/>
                  </a:lnTo>
                  <a:lnTo>
                    <a:pt x="38" y="67"/>
                  </a:lnTo>
                  <a:lnTo>
                    <a:pt x="38" y="76"/>
                  </a:lnTo>
                  <a:lnTo>
                    <a:pt x="39" y="84"/>
                  </a:lnTo>
                  <a:lnTo>
                    <a:pt x="42" y="93"/>
                  </a:lnTo>
                  <a:lnTo>
                    <a:pt x="44" y="98"/>
                  </a:lnTo>
                  <a:lnTo>
                    <a:pt x="46" y="101"/>
                  </a:lnTo>
                  <a:lnTo>
                    <a:pt x="50" y="106"/>
                  </a:lnTo>
                  <a:lnTo>
                    <a:pt x="54" y="109"/>
                  </a:lnTo>
                  <a:lnTo>
                    <a:pt x="60" y="113"/>
                  </a:lnTo>
                  <a:lnTo>
                    <a:pt x="66" y="115"/>
                  </a:lnTo>
                  <a:lnTo>
                    <a:pt x="74" y="116"/>
                  </a:lnTo>
                  <a:lnTo>
                    <a:pt x="82" y="116"/>
                  </a:lnTo>
                  <a:lnTo>
                    <a:pt x="82" y="116"/>
                  </a:lnTo>
                  <a:lnTo>
                    <a:pt x="89" y="116"/>
                  </a:lnTo>
                  <a:lnTo>
                    <a:pt x="95" y="115"/>
                  </a:lnTo>
                  <a:lnTo>
                    <a:pt x="99" y="113"/>
                  </a:lnTo>
                  <a:lnTo>
                    <a:pt x="104" y="111"/>
                  </a:lnTo>
                  <a:lnTo>
                    <a:pt x="107" y="107"/>
                  </a:lnTo>
                  <a:lnTo>
                    <a:pt x="111" y="104"/>
                  </a:lnTo>
                  <a:lnTo>
                    <a:pt x="114" y="96"/>
                  </a:lnTo>
                  <a:lnTo>
                    <a:pt x="117" y="86"/>
                  </a:lnTo>
                  <a:lnTo>
                    <a:pt x="118" y="76"/>
                  </a:lnTo>
                  <a:lnTo>
                    <a:pt x="118" y="58"/>
                  </a:lnTo>
                  <a:lnTo>
                    <a:pt x="118" y="39"/>
                  </a:lnTo>
                  <a:lnTo>
                    <a:pt x="118" y="39"/>
                  </a:lnTo>
                  <a:lnTo>
                    <a:pt x="117" y="24"/>
                  </a:lnTo>
                  <a:lnTo>
                    <a:pt x="115" y="19"/>
                  </a:lnTo>
                  <a:lnTo>
                    <a:pt x="113" y="13"/>
                  </a:lnTo>
                  <a:lnTo>
                    <a:pt x="110" y="9"/>
                  </a:lnTo>
                  <a:lnTo>
                    <a:pt x="105" y="6"/>
                  </a:lnTo>
                  <a:lnTo>
                    <a:pt x="98" y="5"/>
                  </a:lnTo>
                  <a:lnTo>
                    <a:pt x="90" y="4"/>
                  </a:lnTo>
                  <a:lnTo>
                    <a:pt x="90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1"/>
            <p:cNvSpPr>
              <a:spLocks/>
            </p:cNvSpPr>
            <p:nvPr userDrawn="1"/>
          </p:nvSpPr>
          <p:spPr bwMode="auto">
            <a:xfrm>
              <a:off x="3059" y="2009"/>
              <a:ext cx="142" cy="127"/>
            </a:xfrm>
            <a:custGeom>
              <a:avLst/>
              <a:gdLst>
                <a:gd name="T0" fmla="*/ 118 w 142"/>
                <a:gd name="T1" fmla="*/ 95 h 127"/>
                <a:gd name="T2" fmla="*/ 117 w 142"/>
                <a:gd name="T3" fmla="*/ 29 h 127"/>
                <a:gd name="T4" fmla="*/ 117 w 142"/>
                <a:gd name="T5" fmla="*/ 29 h 127"/>
                <a:gd name="T6" fmla="*/ 117 w 142"/>
                <a:gd name="T7" fmla="*/ 23 h 127"/>
                <a:gd name="T8" fmla="*/ 116 w 142"/>
                <a:gd name="T9" fmla="*/ 19 h 127"/>
                <a:gd name="T10" fmla="*/ 115 w 142"/>
                <a:gd name="T11" fmla="*/ 14 h 127"/>
                <a:gd name="T12" fmla="*/ 113 w 142"/>
                <a:gd name="T13" fmla="*/ 10 h 127"/>
                <a:gd name="T14" fmla="*/ 109 w 142"/>
                <a:gd name="T15" fmla="*/ 8 h 127"/>
                <a:gd name="T16" fmla="*/ 105 w 142"/>
                <a:gd name="T17" fmla="*/ 6 h 127"/>
                <a:gd name="T18" fmla="*/ 92 w 142"/>
                <a:gd name="T19" fmla="*/ 4 h 127"/>
                <a:gd name="T20" fmla="*/ 92 w 142"/>
                <a:gd name="T21" fmla="*/ 0 h 127"/>
                <a:gd name="T22" fmla="*/ 142 w 142"/>
                <a:gd name="T23" fmla="*/ 0 h 127"/>
                <a:gd name="T24" fmla="*/ 142 w 142"/>
                <a:gd name="T25" fmla="*/ 4 h 127"/>
                <a:gd name="T26" fmla="*/ 142 w 142"/>
                <a:gd name="T27" fmla="*/ 4 h 127"/>
                <a:gd name="T28" fmla="*/ 137 w 142"/>
                <a:gd name="T29" fmla="*/ 4 h 127"/>
                <a:gd name="T30" fmla="*/ 133 w 142"/>
                <a:gd name="T31" fmla="*/ 5 h 127"/>
                <a:gd name="T32" fmla="*/ 131 w 142"/>
                <a:gd name="T33" fmla="*/ 7 h 127"/>
                <a:gd name="T34" fmla="*/ 129 w 142"/>
                <a:gd name="T35" fmla="*/ 9 h 127"/>
                <a:gd name="T36" fmla="*/ 127 w 142"/>
                <a:gd name="T37" fmla="*/ 15 h 127"/>
                <a:gd name="T38" fmla="*/ 125 w 142"/>
                <a:gd name="T39" fmla="*/ 23 h 127"/>
                <a:gd name="T40" fmla="*/ 125 w 142"/>
                <a:gd name="T41" fmla="*/ 23 h 127"/>
                <a:gd name="T42" fmla="*/ 124 w 142"/>
                <a:gd name="T43" fmla="*/ 43 h 127"/>
                <a:gd name="T44" fmla="*/ 123 w 142"/>
                <a:gd name="T45" fmla="*/ 67 h 127"/>
                <a:gd name="T46" fmla="*/ 124 w 142"/>
                <a:gd name="T47" fmla="*/ 126 h 127"/>
                <a:gd name="T48" fmla="*/ 122 w 142"/>
                <a:gd name="T49" fmla="*/ 127 h 127"/>
                <a:gd name="T50" fmla="*/ 122 w 142"/>
                <a:gd name="T51" fmla="*/ 127 h 127"/>
                <a:gd name="T52" fmla="*/ 100 w 142"/>
                <a:gd name="T53" fmla="*/ 101 h 127"/>
                <a:gd name="T54" fmla="*/ 77 w 142"/>
                <a:gd name="T55" fmla="*/ 77 h 127"/>
                <a:gd name="T56" fmla="*/ 31 w 142"/>
                <a:gd name="T57" fmla="*/ 28 h 127"/>
                <a:gd name="T58" fmla="*/ 31 w 142"/>
                <a:gd name="T59" fmla="*/ 61 h 127"/>
                <a:gd name="T60" fmla="*/ 31 w 142"/>
                <a:gd name="T61" fmla="*/ 61 h 127"/>
                <a:gd name="T62" fmla="*/ 31 w 142"/>
                <a:gd name="T63" fmla="*/ 89 h 127"/>
                <a:gd name="T64" fmla="*/ 32 w 142"/>
                <a:gd name="T65" fmla="*/ 98 h 127"/>
                <a:gd name="T66" fmla="*/ 33 w 142"/>
                <a:gd name="T67" fmla="*/ 106 h 127"/>
                <a:gd name="T68" fmla="*/ 37 w 142"/>
                <a:gd name="T69" fmla="*/ 111 h 127"/>
                <a:gd name="T70" fmla="*/ 40 w 142"/>
                <a:gd name="T71" fmla="*/ 115 h 127"/>
                <a:gd name="T72" fmla="*/ 47 w 142"/>
                <a:gd name="T73" fmla="*/ 118 h 127"/>
                <a:gd name="T74" fmla="*/ 55 w 142"/>
                <a:gd name="T75" fmla="*/ 120 h 127"/>
                <a:gd name="T76" fmla="*/ 55 w 142"/>
                <a:gd name="T77" fmla="*/ 123 h 127"/>
                <a:gd name="T78" fmla="*/ 2 w 142"/>
                <a:gd name="T79" fmla="*/ 123 h 127"/>
                <a:gd name="T80" fmla="*/ 2 w 142"/>
                <a:gd name="T81" fmla="*/ 120 h 127"/>
                <a:gd name="T82" fmla="*/ 2 w 142"/>
                <a:gd name="T83" fmla="*/ 120 h 127"/>
                <a:gd name="T84" fmla="*/ 10 w 142"/>
                <a:gd name="T85" fmla="*/ 119 h 127"/>
                <a:gd name="T86" fmla="*/ 16 w 142"/>
                <a:gd name="T87" fmla="*/ 115 h 127"/>
                <a:gd name="T88" fmla="*/ 19 w 142"/>
                <a:gd name="T89" fmla="*/ 111 h 127"/>
                <a:gd name="T90" fmla="*/ 23 w 142"/>
                <a:gd name="T91" fmla="*/ 105 h 127"/>
                <a:gd name="T92" fmla="*/ 24 w 142"/>
                <a:gd name="T93" fmla="*/ 97 h 127"/>
                <a:gd name="T94" fmla="*/ 25 w 142"/>
                <a:gd name="T95" fmla="*/ 86 h 127"/>
                <a:gd name="T96" fmla="*/ 25 w 142"/>
                <a:gd name="T97" fmla="*/ 60 h 127"/>
                <a:gd name="T98" fmla="*/ 25 w 142"/>
                <a:gd name="T99" fmla="*/ 33 h 127"/>
                <a:gd name="T100" fmla="*/ 25 w 142"/>
                <a:gd name="T101" fmla="*/ 33 h 127"/>
                <a:gd name="T102" fmla="*/ 24 w 142"/>
                <a:gd name="T103" fmla="*/ 22 h 127"/>
                <a:gd name="T104" fmla="*/ 23 w 142"/>
                <a:gd name="T105" fmla="*/ 17 h 127"/>
                <a:gd name="T106" fmla="*/ 20 w 142"/>
                <a:gd name="T107" fmla="*/ 13 h 127"/>
                <a:gd name="T108" fmla="*/ 17 w 142"/>
                <a:gd name="T109" fmla="*/ 10 h 127"/>
                <a:gd name="T110" fmla="*/ 12 w 142"/>
                <a:gd name="T111" fmla="*/ 7 h 127"/>
                <a:gd name="T112" fmla="*/ 7 w 142"/>
                <a:gd name="T113" fmla="*/ 5 h 127"/>
                <a:gd name="T114" fmla="*/ 0 w 142"/>
                <a:gd name="T115" fmla="*/ 4 h 127"/>
                <a:gd name="T116" fmla="*/ 0 w 142"/>
                <a:gd name="T117" fmla="*/ 0 h 127"/>
                <a:gd name="T118" fmla="*/ 29 w 142"/>
                <a:gd name="T119" fmla="*/ 0 h 127"/>
                <a:gd name="T120" fmla="*/ 118 w 142"/>
                <a:gd name="T121" fmla="*/ 9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27">
                  <a:moveTo>
                    <a:pt x="118" y="95"/>
                  </a:moveTo>
                  <a:lnTo>
                    <a:pt x="117" y="29"/>
                  </a:lnTo>
                  <a:lnTo>
                    <a:pt x="117" y="29"/>
                  </a:lnTo>
                  <a:lnTo>
                    <a:pt x="117" y="23"/>
                  </a:lnTo>
                  <a:lnTo>
                    <a:pt x="116" y="19"/>
                  </a:lnTo>
                  <a:lnTo>
                    <a:pt x="115" y="14"/>
                  </a:lnTo>
                  <a:lnTo>
                    <a:pt x="113" y="10"/>
                  </a:lnTo>
                  <a:lnTo>
                    <a:pt x="109" y="8"/>
                  </a:lnTo>
                  <a:lnTo>
                    <a:pt x="105" y="6"/>
                  </a:lnTo>
                  <a:lnTo>
                    <a:pt x="92" y="4"/>
                  </a:lnTo>
                  <a:lnTo>
                    <a:pt x="92" y="0"/>
                  </a:lnTo>
                  <a:lnTo>
                    <a:pt x="142" y="0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37" y="4"/>
                  </a:lnTo>
                  <a:lnTo>
                    <a:pt x="133" y="5"/>
                  </a:lnTo>
                  <a:lnTo>
                    <a:pt x="131" y="7"/>
                  </a:lnTo>
                  <a:lnTo>
                    <a:pt x="129" y="9"/>
                  </a:lnTo>
                  <a:lnTo>
                    <a:pt x="127" y="15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4" y="43"/>
                  </a:lnTo>
                  <a:lnTo>
                    <a:pt x="123" y="67"/>
                  </a:lnTo>
                  <a:lnTo>
                    <a:pt x="124" y="126"/>
                  </a:lnTo>
                  <a:lnTo>
                    <a:pt x="122" y="127"/>
                  </a:lnTo>
                  <a:lnTo>
                    <a:pt x="122" y="127"/>
                  </a:lnTo>
                  <a:lnTo>
                    <a:pt x="100" y="101"/>
                  </a:lnTo>
                  <a:lnTo>
                    <a:pt x="77" y="77"/>
                  </a:lnTo>
                  <a:lnTo>
                    <a:pt x="31" y="28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89"/>
                  </a:lnTo>
                  <a:lnTo>
                    <a:pt x="32" y="98"/>
                  </a:lnTo>
                  <a:lnTo>
                    <a:pt x="33" y="106"/>
                  </a:lnTo>
                  <a:lnTo>
                    <a:pt x="37" y="111"/>
                  </a:lnTo>
                  <a:lnTo>
                    <a:pt x="40" y="115"/>
                  </a:lnTo>
                  <a:lnTo>
                    <a:pt x="47" y="118"/>
                  </a:lnTo>
                  <a:lnTo>
                    <a:pt x="55" y="120"/>
                  </a:lnTo>
                  <a:lnTo>
                    <a:pt x="55" y="123"/>
                  </a:lnTo>
                  <a:lnTo>
                    <a:pt x="2" y="123"/>
                  </a:lnTo>
                  <a:lnTo>
                    <a:pt x="2" y="120"/>
                  </a:lnTo>
                  <a:lnTo>
                    <a:pt x="2" y="120"/>
                  </a:lnTo>
                  <a:lnTo>
                    <a:pt x="10" y="119"/>
                  </a:lnTo>
                  <a:lnTo>
                    <a:pt x="16" y="115"/>
                  </a:lnTo>
                  <a:lnTo>
                    <a:pt x="19" y="111"/>
                  </a:lnTo>
                  <a:lnTo>
                    <a:pt x="23" y="105"/>
                  </a:lnTo>
                  <a:lnTo>
                    <a:pt x="24" y="97"/>
                  </a:lnTo>
                  <a:lnTo>
                    <a:pt x="25" y="86"/>
                  </a:lnTo>
                  <a:lnTo>
                    <a:pt x="25" y="6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4" y="22"/>
                  </a:lnTo>
                  <a:lnTo>
                    <a:pt x="23" y="17"/>
                  </a:lnTo>
                  <a:lnTo>
                    <a:pt x="20" y="13"/>
                  </a:lnTo>
                  <a:lnTo>
                    <a:pt x="17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29" y="0"/>
                  </a:lnTo>
                  <a:lnTo>
                    <a:pt x="118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2"/>
            <p:cNvSpPr>
              <a:spLocks/>
            </p:cNvSpPr>
            <p:nvPr userDrawn="1"/>
          </p:nvSpPr>
          <p:spPr bwMode="auto">
            <a:xfrm>
              <a:off x="3245" y="2009"/>
              <a:ext cx="60" cy="123"/>
            </a:xfrm>
            <a:custGeom>
              <a:avLst/>
              <a:gdLst>
                <a:gd name="T0" fmla="*/ 39 w 60"/>
                <a:gd name="T1" fmla="*/ 93 h 123"/>
                <a:gd name="T2" fmla="*/ 39 w 60"/>
                <a:gd name="T3" fmla="*/ 93 h 123"/>
                <a:gd name="T4" fmla="*/ 40 w 60"/>
                <a:gd name="T5" fmla="*/ 105 h 123"/>
                <a:gd name="T6" fmla="*/ 40 w 60"/>
                <a:gd name="T7" fmla="*/ 109 h 123"/>
                <a:gd name="T8" fmla="*/ 42 w 60"/>
                <a:gd name="T9" fmla="*/ 113 h 123"/>
                <a:gd name="T10" fmla="*/ 44 w 60"/>
                <a:gd name="T11" fmla="*/ 115 h 123"/>
                <a:gd name="T12" fmla="*/ 49 w 60"/>
                <a:gd name="T13" fmla="*/ 118 h 123"/>
                <a:gd name="T14" fmla="*/ 54 w 60"/>
                <a:gd name="T15" fmla="*/ 119 h 123"/>
                <a:gd name="T16" fmla="*/ 60 w 60"/>
                <a:gd name="T17" fmla="*/ 120 h 123"/>
                <a:gd name="T18" fmla="*/ 60 w 60"/>
                <a:gd name="T19" fmla="*/ 123 h 123"/>
                <a:gd name="T20" fmla="*/ 0 w 60"/>
                <a:gd name="T21" fmla="*/ 123 h 123"/>
                <a:gd name="T22" fmla="*/ 0 w 60"/>
                <a:gd name="T23" fmla="*/ 120 h 123"/>
                <a:gd name="T24" fmla="*/ 0 w 60"/>
                <a:gd name="T25" fmla="*/ 120 h 123"/>
                <a:gd name="T26" fmla="*/ 7 w 60"/>
                <a:gd name="T27" fmla="*/ 119 h 123"/>
                <a:gd name="T28" fmla="*/ 13 w 60"/>
                <a:gd name="T29" fmla="*/ 118 h 123"/>
                <a:gd name="T30" fmla="*/ 17 w 60"/>
                <a:gd name="T31" fmla="*/ 115 h 123"/>
                <a:gd name="T32" fmla="*/ 19 w 60"/>
                <a:gd name="T33" fmla="*/ 113 h 123"/>
                <a:gd name="T34" fmla="*/ 21 w 60"/>
                <a:gd name="T35" fmla="*/ 109 h 123"/>
                <a:gd name="T36" fmla="*/ 22 w 60"/>
                <a:gd name="T37" fmla="*/ 105 h 123"/>
                <a:gd name="T38" fmla="*/ 22 w 60"/>
                <a:gd name="T39" fmla="*/ 93 h 123"/>
                <a:gd name="T40" fmla="*/ 22 w 60"/>
                <a:gd name="T41" fmla="*/ 30 h 123"/>
                <a:gd name="T42" fmla="*/ 22 w 60"/>
                <a:gd name="T43" fmla="*/ 30 h 123"/>
                <a:gd name="T44" fmla="*/ 22 w 60"/>
                <a:gd name="T45" fmla="*/ 19 h 123"/>
                <a:gd name="T46" fmla="*/ 21 w 60"/>
                <a:gd name="T47" fmla="*/ 14 h 123"/>
                <a:gd name="T48" fmla="*/ 19 w 60"/>
                <a:gd name="T49" fmla="*/ 10 h 123"/>
                <a:gd name="T50" fmla="*/ 17 w 60"/>
                <a:gd name="T51" fmla="*/ 8 h 123"/>
                <a:gd name="T52" fmla="*/ 13 w 60"/>
                <a:gd name="T53" fmla="*/ 6 h 123"/>
                <a:gd name="T54" fmla="*/ 7 w 60"/>
                <a:gd name="T55" fmla="*/ 5 h 123"/>
                <a:gd name="T56" fmla="*/ 0 w 60"/>
                <a:gd name="T57" fmla="*/ 4 h 123"/>
                <a:gd name="T58" fmla="*/ 0 w 60"/>
                <a:gd name="T59" fmla="*/ 0 h 123"/>
                <a:gd name="T60" fmla="*/ 60 w 60"/>
                <a:gd name="T61" fmla="*/ 0 h 123"/>
                <a:gd name="T62" fmla="*/ 60 w 60"/>
                <a:gd name="T63" fmla="*/ 4 h 123"/>
                <a:gd name="T64" fmla="*/ 60 w 60"/>
                <a:gd name="T65" fmla="*/ 4 h 123"/>
                <a:gd name="T66" fmla="*/ 54 w 60"/>
                <a:gd name="T67" fmla="*/ 5 h 123"/>
                <a:gd name="T68" fmla="*/ 49 w 60"/>
                <a:gd name="T69" fmla="*/ 6 h 123"/>
                <a:gd name="T70" fmla="*/ 44 w 60"/>
                <a:gd name="T71" fmla="*/ 8 h 123"/>
                <a:gd name="T72" fmla="*/ 42 w 60"/>
                <a:gd name="T73" fmla="*/ 10 h 123"/>
                <a:gd name="T74" fmla="*/ 40 w 60"/>
                <a:gd name="T75" fmla="*/ 14 h 123"/>
                <a:gd name="T76" fmla="*/ 40 w 60"/>
                <a:gd name="T77" fmla="*/ 19 h 123"/>
                <a:gd name="T78" fmla="*/ 39 w 60"/>
                <a:gd name="T79" fmla="*/ 30 h 123"/>
                <a:gd name="T80" fmla="*/ 39 w 60"/>
                <a:gd name="T81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123">
                  <a:moveTo>
                    <a:pt x="39" y="93"/>
                  </a:moveTo>
                  <a:lnTo>
                    <a:pt x="39" y="93"/>
                  </a:lnTo>
                  <a:lnTo>
                    <a:pt x="40" y="105"/>
                  </a:lnTo>
                  <a:lnTo>
                    <a:pt x="40" y="109"/>
                  </a:lnTo>
                  <a:lnTo>
                    <a:pt x="42" y="113"/>
                  </a:lnTo>
                  <a:lnTo>
                    <a:pt x="44" y="115"/>
                  </a:lnTo>
                  <a:lnTo>
                    <a:pt x="49" y="118"/>
                  </a:lnTo>
                  <a:lnTo>
                    <a:pt x="54" y="119"/>
                  </a:lnTo>
                  <a:lnTo>
                    <a:pt x="60" y="120"/>
                  </a:lnTo>
                  <a:lnTo>
                    <a:pt x="60" y="123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7" y="119"/>
                  </a:lnTo>
                  <a:lnTo>
                    <a:pt x="13" y="118"/>
                  </a:lnTo>
                  <a:lnTo>
                    <a:pt x="17" y="115"/>
                  </a:lnTo>
                  <a:lnTo>
                    <a:pt x="19" y="113"/>
                  </a:lnTo>
                  <a:lnTo>
                    <a:pt x="21" y="109"/>
                  </a:lnTo>
                  <a:lnTo>
                    <a:pt x="22" y="105"/>
                  </a:lnTo>
                  <a:lnTo>
                    <a:pt x="22" y="93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19"/>
                  </a:lnTo>
                  <a:lnTo>
                    <a:pt x="21" y="14"/>
                  </a:lnTo>
                  <a:lnTo>
                    <a:pt x="19" y="10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4" y="5"/>
                  </a:lnTo>
                  <a:lnTo>
                    <a:pt x="49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4"/>
                  </a:lnTo>
                  <a:lnTo>
                    <a:pt x="40" y="19"/>
                  </a:lnTo>
                  <a:lnTo>
                    <a:pt x="39" y="30"/>
                  </a:lnTo>
                  <a:lnTo>
                    <a:pt x="39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3"/>
            <p:cNvSpPr>
              <a:spLocks/>
            </p:cNvSpPr>
            <p:nvPr userDrawn="1"/>
          </p:nvSpPr>
          <p:spPr bwMode="auto">
            <a:xfrm>
              <a:off x="3343" y="2009"/>
              <a:ext cx="137" cy="127"/>
            </a:xfrm>
            <a:custGeom>
              <a:avLst/>
              <a:gdLst>
                <a:gd name="T0" fmla="*/ 137 w 137"/>
                <a:gd name="T1" fmla="*/ 0 h 127"/>
                <a:gd name="T2" fmla="*/ 137 w 137"/>
                <a:gd name="T3" fmla="*/ 4 h 127"/>
                <a:gd name="T4" fmla="*/ 137 w 137"/>
                <a:gd name="T5" fmla="*/ 4 h 127"/>
                <a:gd name="T6" fmla="*/ 131 w 137"/>
                <a:gd name="T7" fmla="*/ 5 h 127"/>
                <a:gd name="T8" fmla="*/ 126 w 137"/>
                <a:gd name="T9" fmla="*/ 7 h 127"/>
                <a:gd name="T10" fmla="*/ 122 w 137"/>
                <a:gd name="T11" fmla="*/ 10 h 127"/>
                <a:gd name="T12" fmla="*/ 118 w 137"/>
                <a:gd name="T13" fmla="*/ 15 h 127"/>
                <a:gd name="T14" fmla="*/ 111 w 137"/>
                <a:gd name="T15" fmla="*/ 28 h 127"/>
                <a:gd name="T16" fmla="*/ 103 w 137"/>
                <a:gd name="T17" fmla="*/ 45 h 127"/>
                <a:gd name="T18" fmla="*/ 69 w 137"/>
                <a:gd name="T19" fmla="*/ 127 h 127"/>
                <a:gd name="T20" fmla="*/ 66 w 137"/>
                <a:gd name="T21" fmla="*/ 127 h 127"/>
                <a:gd name="T22" fmla="*/ 26 w 137"/>
                <a:gd name="T23" fmla="*/ 30 h 127"/>
                <a:gd name="T24" fmla="*/ 26 w 137"/>
                <a:gd name="T25" fmla="*/ 30 h 127"/>
                <a:gd name="T26" fmla="*/ 21 w 137"/>
                <a:gd name="T27" fmla="*/ 20 h 127"/>
                <a:gd name="T28" fmla="*/ 17 w 137"/>
                <a:gd name="T29" fmla="*/ 12 h 127"/>
                <a:gd name="T30" fmla="*/ 13 w 137"/>
                <a:gd name="T31" fmla="*/ 9 h 127"/>
                <a:gd name="T32" fmla="*/ 10 w 137"/>
                <a:gd name="T33" fmla="*/ 6 h 127"/>
                <a:gd name="T34" fmla="*/ 5 w 137"/>
                <a:gd name="T35" fmla="*/ 5 h 127"/>
                <a:gd name="T36" fmla="*/ 0 w 137"/>
                <a:gd name="T37" fmla="*/ 4 h 127"/>
                <a:gd name="T38" fmla="*/ 0 w 137"/>
                <a:gd name="T39" fmla="*/ 0 h 127"/>
                <a:gd name="T40" fmla="*/ 57 w 137"/>
                <a:gd name="T41" fmla="*/ 0 h 127"/>
                <a:gd name="T42" fmla="*/ 57 w 137"/>
                <a:gd name="T43" fmla="*/ 4 h 127"/>
                <a:gd name="T44" fmla="*/ 57 w 137"/>
                <a:gd name="T45" fmla="*/ 4 h 127"/>
                <a:gd name="T46" fmla="*/ 49 w 137"/>
                <a:gd name="T47" fmla="*/ 5 h 127"/>
                <a:gd name="T48" fmla="*/ 44 w 137"/>
                <a:gd name="T49" fmla="*/ 7 h 127"/>
                <a:gd name="T50" fmla="*/ 41 w 137"/>
                <a:gd name="T51" fmla="*/ 10 h 127"/>
                <a:gd name="T52" fmla="*/ 40 w 137"/>
                <a:gd name="T53" fmla="*/ 14 h 127"/>
                <a:gd name="T54" fmla="*/ 40 w 137"/>
                <a:gd name="T55" fmla="*/ 19 h 127"/>
                <a:gd name="T56" fmla="*/ 41 w 137"/>
                <a:gd name="T57" fmla="*/ 22 h 127"/>
                <a:gd name="T58" fmla="*/ 44 w 137"/>
                <a:gd name="T59" fmla="*/ 31 h 127"/>
                <a:gd name="T60" fmla="*/ 73 w 137"/>
                <a:gd name="T61" fmla="*/ 101 h 127"/>
                <a:gd name="T62" fmla="*/ 95 w 137"/>
                <a:gd name="T63" fmla="*/ 50 h 127"/>
                <a:gd name="T64" fmla="*/ 95 w 137"/>
                <a:gd name="T65" fmla="*/ 50 h 127"/>
                <a:gd name="T66" fmla="*/ 104 w 137"/>
                <a:gd name="T67" fmla="*/ 28 h 127"/>
                <a:gd name="T68" fmla="*/ 107 w 137"/>
                <a:gd name="T69" fmla="*/ 20 h 127"/>
                <a:gd name="T70" fmla="*/ 107 w 137"/>
                <a:gd name="T71" fmla="*/ 14 h 127"/>
                <a:gd name="T72" fmla="*/ 105 w 137"/>
                <a:gd name="T73" fmla="*/ 10 h 127"/>
                <a:gd name="T74" fmla="*/ 101 w 137"/>
                <a:gd name="T75" fmla="*/ 7 h 127"/>
                <a:gd name="T76" fmla="*/ 95 w 137"/>
                <a:gd name="T77" fmla="*/ 5 h 127"/>
                <a:gd name="T78" fmla="*/ 86 w 137"/>
                <a:gd name="T79" fmla="*/ 4 h 127"/>
                <a:gd name="T80" fmla="*/ 86 w 137"/>
                <a:gd name="T81" fmla="*/ 0 h 127"/>
                <a:gd name="T82" fmla="*/ 137 w 137"/>
                <a:gd name="T8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7" h="127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1" y="5"/>
                  </a:lnTo>
                  <a:lnTo>
                    <a:pt x="126" y="7"/>
                  </a:lnTo>
                  <a:lnTo>
                    <a:pt x="122" y="10"/>
                  </a:lnTo>
                  <a:lnTo>
                    <a:pt x="118" y="15"/>
                  </a:lnTo>
                  <a:lnTo>
                    <a:pt x="111" y="28"/>
                  </a:lnTo>
                  <a:lnTo>
                    <a:pt x="103" y="45"/>
                  </a:lnTo>
                  <a:lnTo>
                    <a:pt x="69" y="127"/>
                  </a:lnTo>
                  <a:lnTo>
                    <a:pt x="66" y="127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1" y="20"/>
                  </a:lnTo>
                  <a:lnTo>
                    <a:pt x="17" y="12"/>
                  </a:lnTo>
                  <a:lnTo>
                    <a:pt x="13" y="9"/>
                  </a:lnTo>
                  <a:lnTo>
                    <a:pt x="10" y="6"/>
                  </a:lnTo>
                  <a:lnTo>
                    <a:pt x="5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49" y="5"/>
                  </a:lnTo>
                  <a:lnTo>
                    <a:pt x="44" y="7"/>
                  </a:lnTo>
                  <a:lnTo>
                    <a:pt x="41" y="10"/>
                  </a:lnTo>
                  <a:lnTo>
                    <a:pt x="40" y="14"/>
                  </a:lnTo>
                  <a:lnTo>
                    <a:pt x="40" y="19"/>
                  </a:lnTo>
                  <a:lnTo>
                    <a:pt x="41" y="22"/>
                  </a:lnTo>
                  <a:lnTo>
                    <a:pt x="44" y="31"/>
                  </a:lnTo>
                  <a:lnTo>
                    <a:pt x="73" y="101"/>
                  </a:lnTo>
                  <a:lnTo>
                    <a:pt x="95" y="50"/>
                  </a:lnTo>
                  <a:lnTo>
                    <a:pt x="95" y="50"/>
                  </a:lnTo>
                  <a:lnTo>
                    <a:pt x="104" y="28"/>
                  </a:lnTo>
                  <a:lnTo>
                    <a:pt x="107" y="20"/>
                  </a:lnTo>
                  <a:lnTo>
                    <a:pt x="107" y="14"/>
                  </a:lnTo>
                  <a:lnTo>
                    <a:pt x="105" y="10"/>
                  </a:lnTo>
                  <a:lnTo>
                    <a:pt x="101" y="7"/>
                  </a:lnTo>
                  <a:lnTo>
                    <a:pt x="95" y="5"/>
                  </a:lnTo>
                  <a:lnTo>
                    <a:pt x="86" y="4"/>
                  </a:lnTo>
                  <a:lnTo>
                    <a:pt x="86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4"/>
            <p:cNvSpPr>
              <a:spLocks/>
            </p:cNvSpPr>
            <p:nvPr userDrawn="1"/>
          </p:nvSpPr>
          <p:spPr bwMode="auto">
            <a:xfrm>
              <a:off x="3508" y="2009"/>
              <a:ext cx="108" cy="123"/>
            </a:xfrm>
            <a:custGeom>
              <a:avLst/>
              <a:gdLst>
                <a:gd name="T0" fmla="*/ 0 w 108"/>
                <a:gd name="T1" fmla="*/ 120 h 123"/>
                <a:gd name="T2" fmla="*/ 13 w 108"/>
                <a:gd name="T3" fmla="*/ 118 h 123"/>
                <a:gd name="T4" fmla="*/ 20 w 108"/>
                <a:gd name="T5" fmla="*/ 113 h 123"/>
                <a:gd name="T6" fmla="*/ 22 w 108"/>
                <a:gd name="T7" fmla="*/ 105 h 123"/>
                <a:gd name="T8" fmla="*/ 23 w 108"/>
                <a:gd name="T9" fmla="*/ 30 h 123"/>
                <a:gd name="T10" fmla="*/ 22 w 108"/>
                <a:gd name="T11" fmla="*/ 19 h 123"/>
                <a:gd name="T12" fmla="*/ 20 w 108"/>
                <a:gd name="T13" fmla="*/ 10 h 123"/>
                <a:gd name="T14" fmla="*/ 13 w 108"/>
                <a:gd name="T15" fmla="*/ 6 h 123"/>
                <a:gd name="T16" fmla="*/ 0 w 108"/>
                <a:gd name="T17" fmla="*/ 4 h 123"/>
                <a:gd name="T18" fmla="*/ 97 w 108"/>
                <a:gd name="T19" fmla="*/ 0 h 123"/>
                <a:gd name="T20" fmla="*/ 93 w 108"/>
                <a:gd name="T21" fmla="*/ 28 h 123"/>
                <a:gd name="T22" fmla="*/ 91 w 108"/>
                <a:gd name="T23" fmla="*/ 21 h 123"/>
                <a:gd name="T24" fmla="*/ 86 w 108"/>
                <a:gd name="T25" fmla="*/ 10 h 123"/>
                <a:gd name="T26" fmla="*/ 75 w 108"/>
                <a:gd name="T27" fmla="*/ 6 h 123"/>
                <a:gd name="T28" fmla="*/ 57 w 108"/>
                <a:gd name="T29" fmla="*/ 5 h 123"/>
                <a:gd name="T30" fmla="*/ 38 w 108"/>
                <a:gd name="T31" fmla="*/ 57 h 123"/>
                <a:gd name="T32" fmla="*/ 58 w 108"/>
                <a:gd name="T33" fmla="*/ 57 h 123"/>
                <a:gd name="T34" fmla="*/ 72 w 108"/>
                <a:gd name="T35" fmla="*/ 55 h 123"/>
                <a:gd name="T36" fmla="*/ 78 w 108"/>
                <a:gd name="T37" fmla="*/ 52 h 123"/>
                <a:gd name="T38" fmla="*/ 82 w 108"/>
                <a:gd name="T39" fmla="*/ 45 h 123"/>
                <a:gd name="T40" fmla="*/ 86 w 108"/>
                <a:gd name="T41" fmla="*/ 39 h 123"/>
                <a:gd name="T42" fmla="*/ 83 w 108"/>
                <a:gd name="T43" fmla="*/ 80 h 123"/>
                <a:gd name="T44" fmla="*/ 82 w 108"/>
                <a:gd name="T45" fmla="*/ 75 h 123"/>
                <a:gd name="T46" fmla="*/ 78 w 108"/>
                <a:gd name="T47" fmla="*/ 68 h 123"/>
                <a:gd name="T48" fmla="*/ 71 w 108"/>
                <a:gd name="T49" fmla="*/ 65 h 123"/>
                <a:gd name="T50" fmla="*/ 58 w 108"/>
                <a:gd name="T51" fmla="*/ 63 h 123"/>
                <a:gd name="T52" fmla="*/ 38 w 108"/>
                <a:gd name="T53" fmla="*/ 93 h 123"/>
                <a:gd name="T54" fmla="*/ 40 w 108"/>
                <a:gd name="T55" fmla="*/ 101 h 123"/>
                <a:gd name="T56" fmla="*/ 42 w 108"/>
                <a:gd name="T57" fmla="*/ 109 h 123"/>
                <a:gd name="T58" fmla="*/ 49 w 108"/>
                <a:gd name="T59" fmla="*/ 116 h 123"/>
                <a:gd name="T60" fmla="*/ 66 w 108"/>
                <a:gd name="T61" fmla="*/ 119 h 123"/>
                <a:gd name="T62" fmla="*/ 74 w 108"/>
                <a:gd name="T63" fmla="*/ 119 h 123"/>
                <a:gd name="T64" fmla="*/ 87 w 108"/>
                <a:gd name="T65" fmla="*/ 115 h 123"/>
                <a:gd name="T66" fmla="*/ 96 w 108"/>
                <a:gd name="T67" fmla="*/ 107 h 123"/>
                <a:gd name="T68" fmla="*/ 103 w 108"/>
                <a:gd name="T69" fmla="*/ 96 h 123"/>
                <a:gd name="T70" fmla="*/ 108 w 108"/>
                <a:gd name="T71" fmla="*/ 88 h 123"/>
                <a:gd name="T72" fmla="*/ 106 w 108"/>
                <a:gd name="T73" fmla="*/ 97 h 123"/>
                <a:gd name="T74" fmla="*/ 101 w 108"/>
                <a:gd name="T75" fmla="*/ 123 h 123"/>
                <a:gd name="T76" fmla="*/ 0 w 108"/>
                <a:gd name="T77" fmla="*/ 1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123">
                  <a:moveTo>
                    <a:pt x="0" y="120"/>
                  </a:moveTo>
                  <a:lnTo>
                    <a:pt x="0" y="120"/>
                  </a:lnTo>
                  <a:lnTo>
                    <a:pt x="7" y="119"/>
                  </a:lnTo>
                  <a:lnTo>
                    <a:pt x="13" y="118"/>
                  </a:lnTo>
                  <a:lnTo>
                    <a:pt x="18" y="115"/>
                  </a:lnTo>
                  <a:lnTo>
                    <a:pt x="20" y="113"/>
                  </a:lnTo>
                  <a:lnTo>
                    <a:pt x="21" y="109"/>
                  </a:lnTo>
                  <a:lnTo>
                    <a:pt x="22" y="105"/>
                  </a:lnTo>
                  <a:lnTo>
                    <a:pt x="23" y="93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2" y="19"/>
                  </a:lnTo>
                  <a:lnTo>
                    <a:pt x="21" y="14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3" y="6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5" y="28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1" y="21"/>
                  </a:lnTo>
                  <a:lnTo>
                    <a:pt x="89" y="15"/>
                  </a:lnTo>
                  <a:lnTo>
                    <a:pt x="86" y="10"/>
                  </a:lnTo>
                  <a:lnTo>
                    <a:pt x="81" y="8"/>
                  </a:lnTo>
                  <a:lnTo>
                    <a:pt x="75" y="6"/>
                  </a:lnTo>
                  <a:lnTo>
                    <a:pt x="70" y="5"/>
                  </a:lnTo>
                  <a:lnTo>
                    <a:pt x="57" y="5"/>
                  </a:lnTo>
                  <a:lnTo>
                    <a:pt x="38" y="5"/>
                  </a:lnTo>
                  <a:lnTo>
                    <a:pt x="38" y="57"/>
                  </a:lnTo>
                  <a:lnTo>
                    <a:pt x="58" y="57"/>
                  </a:lnTo>
                  <a:lnTo>
                    <a:pt x="58" y="57"/>
                  </a:lnTo>
                  <a:lnTo>
                    <a:pt x="67" y="55"/>
                  </a:lnTo>
                  <a:lnTo>
                    <a:pt x="72" y="55"/>
                  </a:lnTo>
                  <a:lnTo>
                    <a:pt x="75" y="53"/>
                  </a:lnTo>
                  <a:lnTo>
                    <a:pt x="78" y="52"/>
                  </a:lnTo>
                  <a:lnTo>
                    <a:pt x="81" y="48"/>
                  </a:lnTo>
                  <a:lnTo>
                    <a:pt x="82" y="45"/>
                  </a:lnTo>
                  <a:lnTo>
                    <a:pt x="83" y="39"/>
                  </a:lnTo>
                  <a:lnTo>
                    <a:pt x="86" y="39"/>
                  </a:lnTo>
                  <a:lnTo>
                    <a:pt x="86" y="80"/>
                  </a:lnTo>
                  <a:lnTo>
                    <a:pt x="83" y="80"/>
                  </a:lnTo>
                  <a:lnTo>
                    <a:pt x="83" y="80"/>
                  </a:lnTo>
                  <a:lnTo>
                    <a:pt x="82" y="75"/>
                  </a:lnTo>
                  <a:lnTo>
                    <a:pt x="80" y="70"/>
                  </a:lnTo>
                  <a:lnTo>
                    <a:pt x="78" y="68"/>
                  </a:lnTo>
                  <a:lnTo>
                    <a:pt x="75" y="66"/>
                  </a:lnTo>
                  <a:lnTo>
                    <a:pt x="71" y="65"/>
                  </a:lnTo>
                  <a:lnTo>
                    <a:pt x="67" y="63"/>
                  </a:lnTo>
                  <a:lnTo>
                    <a:pt x="58" y="63"/>
                  </a:lnTo>
                  <a:lnTo>
                    <a:pt x="38" y="6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40" y="101"/>
                  </a:lnTo>
                  <a:lnTo>
                    <a:pt x="40" y="106"/>
                  </a:lnTo>
                  <a:lnTo>
                    <a:pt x="42" y="109"/>
                  </a:lnTo>
                  <a:lnTo>
                    <a:pt x="44" y="113"/>
                  </a:lnTo>
                  <a:lnTo>
                    <a:pt x="49" y="116"/>
                  </a:lnTo>
                  <a:lnTo>
                    <a:pt x="57" y="118"/>
                  </a:lnTo>
                  <a:lnTo>
                    <a:pt x="66" y="119"/>
                  </a:lnTo>
                  <a:lnTo>
                    <a:pt x="66" y="119"/>
                  </a:lnTo>
                  <a:lnTo>
                    <a:pt x="74" y="119"/>
                  </a:lnTo>
                  <a:lnTo>
                    <a:pt x="81" y="116"/>
                  </a:lnTo>
                  <a:lnTo>
                    <a:pt x="87" y="115"/>
                  </a:lnTo>
                  <a:lnTo>
                    <a:pt x="93" y="112"/>
                  </a:lnTo>
                  <a:lnTo>
                    <a:pt x="96" y="107"/>
                  </a:lnTo>
                  <a:lnTo>
                    <a:pt x="100" y="101"/>
                  </a:lnTo>
                  <a:lnTo>
                    <a:pt x="103" y="96"/>
                  </a:lnTo>
                  <a:lnTo>
                    <a:pt x="104" y="88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06" y="97"/>
                  </a:lnTo>
                  <a:lnTo>
                    <a:pt x="105" y="106"/>
                  </a:lnTo>
                  <a:lnTo>
                    <a:pt x="101" y="123"/>
                  </a:lnTo>
                  <a:lnTo>
                    <a:pt x="0" y="123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5"/>
            <p:cNvSpPr>
              <a:spLocks noEditPoints="1"/>
            </p:cNvSpPr>
            <p:nvPr userDrawn="1"/>
          </p:nvSpPr>
          <p:spPr bwMode="auto">
            <a:xfrm>
              <a:off x="3667" y="2009"/>
              <a:ext cx="134" cy="124"/>
            </a:xfrm>
            <a:custGeom>
              <a:avLst/>
              <a:gdLst>
                <a:gd name="T0" fmla="*/ 22 w 134"/>
                <a:gd name="T1" fmla="*/ 37 h 124"/>
                <a:gd name="T2" fmla="*/ 21 w 134"/>
                <a:gd name="T3" fmla="*/ 15 h 124"/>
                <a:gd name="T4" fmla="*/ 17 w 134"/>
                <a:gd name="T5" fmla="*/ 8 h 124"/>
                <a:gd name="T6" fmla="*/ 9 w 134"/>
                <a:gd name="T7" fmla="*/ 5 h 124"/>
                <a:gd name="T8" fmla="*/ 2 w 134"/>
                <a:gd name="T9" fmla="*/ 1 h 124"/>
                <a:gd name="T10" fmla="*/ 45 w 134"/>
                <a:gd name="T11" fmla="*/ 0 h 124"/>
                <a:gd name="T12" fmla="*/ 72 w 134"/>
                <a:gd name="T13" fmla="*/ 2 h 124"/>
                <a:gd name="T14" fmla="*/ 87 w 134"/>
                <a:gd name="T15" fmla="*/ 10 h 124"/>
                <a:gd name="T16" fmla="*/ 94 w 134"/>
                <a:gd name="T17" fmla="*/ 21 h 124"/>
                <a:gd name="T18" fmla="*/ 95 w 134"/>
                <a:gd name="T19" fmla="*/ 29 h 124"/>
                <a:gd name="T20" fmla="*/ 94 w 134"/>
                <a:gd name="T21" fmla="*/ 35 h 124"/>
                <a:gd name="T22" fmla="*/ 92 w 134"/>
                <a:gd name="T23" fmla="*/ 44 h 124"/>
                <a:gd name="T24" fmla="*/ 81 w 134"/>
                <a:gd name="T25" fmla="*/ 54 h 124"/>
                <a:gd name="T26" fmla="*/ 73 w 134"/>
                <a:gd name="T27" fmla="*/ 60 h 124"/>
                <a:gd name="T28" fmla="*/ 85 w 134"/>
                <a:gd name="T29" fmla="*/ 80 h 124"/>
                <a:gd name="T30" fmla="*/ 97 w 134"/>
                <a:gd name="T31" fmla="*/ 98 h 124"/>
                <a:gd name="T32" fmla="*/ 115 w 134"/>
                <a:gd name="T33" fmla="*/ 113 h 124"/>
                <a:gd name="T34" fmla="*/ 134 w 134"/>
                <a:gd name="T35" fmla="*/ 122 h 124"/>
                <a:gd name="T36" fmla="*/ 134 w 134"/>
                <a:gd name="T37" fmla="*/ 124 h 124"/>
                <a:gd name="T38" fmla="*/ 109 w 134"/>
                <a:gd name="T39" fmla="*/ 122 h 124"/>
                <a:gd name="T40" fmla="*/ 98 w 134"/>
                <a:gd name="T41" fmla="*/ 120 h 124"/>
                <a:gd name="T42" fmla="*/ 90 w 134"/>
                <a:gd name="T43" fmla="*/ 113 h 124"/>
                <a:gd name="T44" fmla="*/ 81 w 134"/>
                <a:gd name="T45" fmla="*/ 104 h 124"/>
                <a:gd name="T46" fmla="*/ 65 w 134"/>
                <a:gd name="T47" fmla="*/ 77 h 124"/>
                <a:gd name="T48" fmla="*/ 63 w 134"/>
                <a:gd name="T49" fmla="*/ 73 h 124"/>
                <a:gd name="T50" fmla="*/ 57 w 134"/>
                <a:gd name="T51" fmla="*/ 67 h 124"/>
                <a:gd name="T52" fmla="*/ 47 w 134"/>
                <a:gd name="T53" fmla="*/ 66 h 124"/>
                <a:gd name="T54" fmla="*/ 39 w 134"/>
                <a:gd name="T55" fmla="*/ 93 h 124"/>
                <a:gd name="T56" fmla="*/ 39 w 134"/>
                <a:gd name="T57" fmla="*/ 106 h 124"/>
                <a:gd name="T58" fmla="*/ 42 w 134"/>
                <a:gd name="T59" fmla="*/ 113 h 124"/>
                <a:gd name="T60" fmla="*/ 49 w 134"/>
                <a:gd name="T61" fmla="*/ 118 h 124"/>
                <a:gd name="T62" fmla="*/ 64 w 134"/>
                <a:gd name="T63" fmla="*/ 123 h 124"/>
                <a:gd name="T64" fmla="*/ 0 w 134"/>
                <a:gd name="T65" fmla="*/ 120 h 124"/>
                <a:gd name="T66" fmla="*/ 7 w 134"/>
                <a:gd name="T67" fmla="*/ 119 h 124"/>
                <a:gd name="T68" fmla="*/ 17 w 134"/>
                <a:gd name="T69" fmla="*/ 115 h 124"/>
                <a:gd name="T70" fmla="*/ 21 w 134"/>
                <a:gd name="T71" fmla="*/ 109 h 124"/>
                <a:gd name="T72" fmla="*/ 22 w 134"/>
                <a:gd name="T73" fmla="*/ 93 h 124"/>
                <a:gd name="T74" fmla="*/ 39 w 134"/>
                <a:gd name="T75" fmla="*/ 61 h 124"/>
                <a:gd name="T76" fmla="*/ 45 w 134"/>
                <a:gd name="T77" fmla="*/ 61 h 124"/>
                <a:gd name="T78" fmla="*/ 58 w 134"/>
                <a:gd name="T79" fmla="*/ 58 h 124"/>
                <a:gd name="T80" fmla="*/ 69 w 134"/>
                <a:gd name="T81" fmla="*/ 51 h 124"/>
                <a:gd name="T82" fmla="*/ 75 w 134"/>
                <a:gd name="T83" fmla="*/ 40 h 124"/>
                <a:gd name="T84" fmla="*/ 77 w 134"/>
                <a:gd name="T85" fmla="*/ 33 h 124"/>
                <a:gd name="T86" fmla="*/ 73 w 134"/>
                <a:gd name="T87" fmla="*/ 20 h 124"/>
                <a:gd name="T88" fmla="*/ 65 w 134"/>
                <a:gd name="T89" fmla="*/ 10 h 124"/>
                <a:gd name="T90" fmla="*/ 52 w 134"/>
                <a:gd name="T91" fmla="*/ 6 h 124"/>
                <a:gd name="T92" fmla="*/ 39 w 134"/>
                <a:gd name="T93" fmla="*/ 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4" h="124">
                  <a:moveTo>
                    <a:pt x="22" y="37"/>
                  </a:moveTo>
                  <a:lnTo>
                    <a:pt x="22" y="37"/>
                  </a:lnTo>
                  <a:lnTo>
                    <a:pt x="22" y="21"/>
                  </a:lnTo>
                  <a:lnTo>
                    <a:pt x="21" y="15"/>
                  </a:lnTo>
                  <a:lnTo>
                    <a:pt x="20" y="12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9" y="5"/>
                  </a:lnTo>
                  <a:lnTo>
                    <a:pt x="2" y="4"/>
                  </a:lnTo>
                  <a:lnTo>
                    <a:pt x="2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60" y="0"/>
                  </a:lnTo>
                  <a:lnTo>
                    <a:pt x="72" y="2"/>
                  </a:lnTo>
                  <a:lnTo>
                    <a:pt x="81" y="6"/>
                  </a:lnTo>
                  <a:lnTo>
                    <a:pt x="87" y="10"/>
                  </a:lnTo>
                  <a:lnTo>
                    <a:pt x="92" y="16"/>
                  </a:lnTo>
                  <a:lnTo>
                    <a:pt x="94" y="21"/>
                  </a:lnTo>
                  <a:lnTo>
                    <a:pt x="95" y="25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94" y="35"/>
                  </a:lnTo>
                  <a:lnTo>
                    <a:pt x="93" y="39"/>
                  </a:lnTo>
                  <a:lnTo>
                    <a:pt x="92" y="44"/>
                  </a:lnTo>
                  <a:lnTo>
                    <a:pt x="88" y="47"/>
                  </a:lnTo>
                  <a:lnTo>
                    <a:pt x="81" y="54"/>
                  </a:lnTo>
                  <a:lnTo>
                    <a:pt x="72" y="59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85" y="80"/>
                  </a:lnTo>
                  <a:lnTo>
                    <a:pt x="90" y="89"/>
                  </a:lnTo>
                  <a:lnTo>
                    <a:pt x="97" y="98"/>
                  </a:lnTo>
                  <a:lnTo>
                    <a:pt x="105" y="106"/>
                  </a:lnTo>
                  <a:lnTo>
                    <a:pt x="115" y="113"/>
                  </a:lnTo>
                  <a:lnTo>
                    <a:pt x="124" y="119"/>
                  </a:lnTo>
                  <a:lnTo>
                    <a:pt x="134" y="122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20" y="123"/>
                  </a:lnTo>
                  <a:lnTo>
                    <a:pt x="109" y="122"/>
                  </a:lnTo>
                  <a:lnTo>
                    <a:pt x="103" y="121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13"/>
                  </a:lnTo>
                  <a:lnTo>
                    <a:pt x="90" y="113"/>
                  </a:lnTo>
                  <a:lnTo>
                    <a:pt x="81" y="104"/>
                  </a:lnTo>
                  <a:lnTo>
                    <a:pt x="74" y="93"/>
                  </a:lnTo>
                  <a:lnTo>
                    <a:pt x="65" y="77"/>
                  </a:lnTo>
                  <a:lnTo>
                    <a:pt x="65" y="77"/>
                  </a:lnTo>
                  <a:lnTo>
                    <a:pt x="63" y="73"/>
                  </a:lnTo>
                  <a:lnTo>
                    <a:pt x="59" y="69"/>
                  </a:lnTo>
                  <a:lnTo>
                    <a:pt x="57" y="67"/>
                  </a:lnTo>
                  <a:lnTo>
                    <a:pt x="54" y="66"/>
                  </a:lnTo>
                  <a:lnTo>
                    <a:pt x="47" y="66"/>
                  </a:lnTo>
                  <a:lnTo>
                    <a:pt x="39" y="65"/>
                  </a:lnTo>
                  <a:lnTo>
                    <a:pt x="39" y="93"/>
                  </a:lnTo>
                  <a:lnTo>
                    <a:pt x="39" y="93"/>
                  </a:lnTo>
                  <a:lnTo>
                    <a:pt x="39" y="106"/>
                  </a:lnTo>
                  <a:lnTo>
                    <a:pt x="40" y="109"/>
                  </a:lnTo>
                  <a:lnTo>
                    <a:pt x="42" y="113"/>
                  </a:lnTo>
                  <a:lnTo>
                    <a:pt x="45" y="115"/>
                  </a:lnTo>
                  <a:lnTo>
                    <a:pt x="49" y="118"/>
                  </a:lnTo>
                  <a:lnTo>
                    <a:pt x="64" y="120"/>
                  </a:lnTo>
                  <a:lnTo>
                    <a:pt x="64" y="123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7" y="119"/>
                  </a:lnTo>
                  <a:lnTo>
                    <a:pt x="13" y="118"/>
                  </a:lnTo>
                  <a:lnTo>
                    <a:pt x="17" y="115"/>
                  </a:lnTo>
                  <a:lnTo>
                    <a:pt x="19" y="113"/>
                  </a:lnTo>
                  <a:lnTo>
                    <a:pt x="21" y="109"/>
                  </a:lnTo>
                  <a:lnTo>
                    <a:pt x="22" y="105"/>
                  </a:lnTo>
                  <a:lnTo>
                    <a:pt x="22" y="93"/>
                  </a:lnTo>
                  <a:lnTo>
                    <a:pt x="22" y="37"/>
                  </a:lnTo>
                  <a:close/>
                  <a:moveTo>
                    <a:pt x="39" y="61"/>
                  </a:moveTo>
                  <a:lnTo>
                    <a:pt x="39" y="61"/>
                  </a:lnTo>
                  <a:lnTo>
                    <a:pt x="45" y="61"/>
                  </a:lnTo>
                  <a:lnTo>
                    <a:pt x="52" y="60"/>
                  </a:lnTo>
                  <a:lnTo>
                    <a:pt x="58" y="58"/>
                  </a:lnTo>
                  <a:lnTo>
                    <a:pt x="64" y="54"/>
                  </a:lnTo>
                  <a:lnTo>
                    <a:pt x="69" y="51"/>
                  </a:lnTo>
                  <a:lnTo>
                    <a:pt x="73" y="46"/>
                  </a:lnTo>
                  <a:lnTo>
                    <a:pt x="75" y="40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75" y="25"/>
                  </a:lnTo>
                  <a:lnTo>
                    <a:pt x="73" y="20"/>
                  </a:lnTo>
                  <a:lnTo>
                    <a:pt x="70" y="15"/>
                  </a:lnTo>
                  <a:lnTo>
                    <a:pt x="65" y="10"/>
                  </a:lnTo>
                  <a:lnTo>
                    <a:pt x="59" y="7"/>
                  </a:lnTo>
                  <a:lnTo>
                    <a:pt x="52" y="6"/>
                  </a:lnTo>
                  <a:lnTo>
                    <a:pt x="45" y="5"/>
                  </a:lnTo>
                  <a:lnTo>
                    <a:pt x="39" y="4"/>
                  </a:lnTo>
                  <a:lnTo>
                    <a:pt x="39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6"/>
            <p:cNvSpPr>
              <a:spLocks/>
            </p:cNvSpPr>
            <p:nvPr userDrawn="1"/>
          </p:nvSpPr>
          <p:spPr bwMode="auto">
            <a:xfrm>
              <a:off x="3832" y="2007"/>
              <a:ext cx="81" cy="128"/>
            </a:xfrm>
            <a:custGeom>
              <a:avLst/>
              <a:gdLst>
                <a:gd name="T0" fmla="*/ 71 w 81"/>
                <a:gd name="T1" fmla="*/ 34 h 128"/>
                <a:gd name="T2" fmla="*/ 68 w 81"/>
                <a:gd name="T3" fmla="*/ 24 h 128"/>
                <a:gd name="T4" fmla="*/ 64 w 81"/>
                <a:gd name="T5" fmla="*/ 15 h 128"/>
                <a:gd name="T6" fmla="*/ 57 w 81"/>
                <a:gd name="T7" fmla="*/ 8 h 128"/>
                <a:gd name="T8" fmla="*/ 45 w 81"/>
                <a:gd name="T9" fmla="*/ 6 h 128"/>
                <a:gd name="T10" fmla="*/ 41 w 81"/>
                <a:gd name="T11" fmla="*/ 6 h 128"/>
                <a:gd name="T12" fmla="*/ 34 w 81"/>
                <a:gd name="T13" fmla="*/ 9 h 128"/>
                <a:gd name="T14" fmla="*/ 28 w 81"/>
                <a:gd name="T15" fmla="*/ 14 h 128"/>
                <a:gd name="T16" fmla="*/ 25 w 81"/>
                <a:gd name="T17" fmla="*/ 21 h 128"/>
                <a:gd name="T18" fmla="*/ 25 w 81"/>
                <a:gd name="T19" fmla="*/ 25 h 128"/>
                <a:gd name="T20" fmla="*/ 27 w 81"/>
                <a:gd name="T21" fmla="*/ 35 h 128"/>
                <a:gd name="T22" fmla="*/ 34 w 81"/>
                <a:gd name="T23" fmla="*/ 44 h 128"/>
                <a:gd name="T24" fmla="*/ 52 w 81"/>
                <a:gd name="T25" fmla="*/ 56 h 128"/>
                <a:gd name="T26" fmla="*/ 72 w 81"/>
                <a:gd name="T27" fmla="*/ 70 h 128"/>
                <a:gd name="T28" fmla="*/ 79 w 81"/>
                <a:gd name="T29" fmla="*/ 79 h 128"/>
                <a:gd name="T30" fmla="*/ 81 w 81"/>
                <a:gd name="T31" fmla="*/ 92 h 128"/>
                <a:gd name="T32" fmla="*/ 80 w 81"/>
                <a:gd name="T33" fmla="*/ 100 h 128"/>
                <a:gd name="T34" fmla="*/ 73 w 81"/>
                <a:gd name="T35" fmla="*/ 113 h 128"/>
                <a:gd name="T36" fmla="*/ 60 w 81"/>
                <a:gd name="T37" fmla="*/ 122 h 128"/>
                <a:gd name="T38" fmla="*/ 45 w 81"/>
                <a:gd name="T39" fmla="*/ 126 h 128"/>
                <a:gd name="T40" fmla="*/ 37 w 81"/>
                <a:gd name="T41" fmla="*/ 128 h 128"/>
                <a:gd name="T42" fmla="*/ 21 w 81"/>
                <a:gd name="T43" fmla="*/ 125 h 128"/>
                <a:gd name="T44" fmla="*/ 6 w 81"/>
                <a:gd name="T45" fmla="*/ 118 h 128"/>
                <a:gd name="T46" fmla="*/ 4 w 81"/>
                <a:gd name="T47" fmla="*/ 87 h 128"/>
                <a:gd name="T48" fmla="*/ 6 w 81"/>
                <a:gd name="T49" fmla="*/ 94 h 128"/>
                <a:gd name="T50" fmla="*/ 12 w 81"/>
                <a:gd name="T51" fmla="*/ 106 h 128"/>
                <a:gd name="T52" fmla="*/ 21 w 81"/>
                <a:gd name="T53" fmla="*/ 115 h 128"/>
                <a:gd name="T54" fmla="*/ 33 w 81"/>
                <a:gd name="T55" fmla="*/ 121 h 128"/>
                <a:gd name="T56" fmla="*/ 40 w 81"/>
                <a:gd name="T57" fmla="*/ 122 h 128"/>
                <a:gd name="T58" fmla="*/ 50 w 81"/>
                <a:gd name="T59" fmla="*/ 121 h 128"/>
                <a:gd name="T60" fmla="*/ 57 w 81"/>
                <a:gd name="T61" fmla="*/ 116 h 128"/>
                <a:gd name="T62" fmla="*/ 63 w 81"/>
                <a:gd name="T63" fmla="*/ 109 h 128"/>
                <a:gd name="T64" fmla="*/ 64 w 81"/>
                <a:gd name="T65" fmla="*/ 100 h 128"/>
                <a:gd name="T66" fmla="*/ 64 w 81"/>
                <a:gd name="T67" fmla="*/ 94 h 128"/>
                <a:gd name="T68" fmla="*/ 59 w 81"/>
                <a:gd name="T69" fmla="*/ 85 h 128"/>
                <a:gd name="T70" fmla="*/ 46 w 81"/>
                <a:gd name="T71" fmla="*/ 75 h 128"/>
                <a:gd name="T72" fmla="*/ 26 w 81"/>
                <a:gd name="T73" fmla="*/ 62 h 128"/>
                <a:gd name="T74" fmla="*/ 14 w 81"/>
                <a:gd name="T75" fmla="*/ 52 h 128"/>
                <a:gd name="T76" fmla="*/ 10 w 81"/>
                <a:gd name="T77" fmla="*/ 41 h 128"/>
                <a:gd name="T78" fmla="*/ 8 w 81"/>
                <a:gd name="T79" fmla="*/ 34 h 128"/>
                <a:gd name="T80" fmla="*/ 12 w 81"/>
                <a:gd name="T81" fmla="*/ 21 h 128"/>
                <a:gd name="T82" fmla="*/ 21 w 81"/>
                <a:gd name="T83" fmla="*/ 9 h 128"/>
                <a:gd name="T84" fmla="*/ 35 w 81"/>
                <a:gd name="T85" fmla="*/ 2 h 128"/>
                <a:gd name="T86" fmla="*/ 49 w 81"/>
                <a:gd name="T87" fmla="*/ 0 h 128"/>
                <a:gd name="T88" fmla="*/ 56 w 81"/>
                <a:gd name="T89" fmla="*/ 1 h 128"/>
                <a:gd name="T90" fmla="*/ 70 w 81"/>
                <a:gd name="T91" fmla="*/ 4 h 128"/>
                <a:gd name="T92" fmla="*/ 74 w 81"/>
                <a:gd name="T93" fmla="*/ 3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28">
                  <a:moveTo>
                    <a:pt x="74" y="34"/>
                  </a:moveTo>
                  <a:lnTo>
                    <a:pt x="71" y="34"/>
                  </a:lnTo>
                  <a:lnTo>
                    <a:pt x="71" y="34"/>
                  </a:lnTo>
                  <a:lnTo>
                    <a:pt x="68" y="24"/>
                  </a:lnTo>
                  <a:lnTo>
                    <a:pt x="66" y="18"/>
                  </a:lnTo>
                  <a:lnTo>
                    <a:pt x="64" y="15"/>
                  </a:lnTo>
                  <a:lnTo>
                    <a:pt x="60" y="10"/>
                  </a:lnTo>
                  <a:lnTo>
                    <a:pt x="57" y="8"/>
                  </a:lnTo>
                  <a:lnTo>
                    <a:pt x="51" y="6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41" y="6"/>
                  </a:lnTo>
                  <a:lnTo>
                    <a:pt x="37" y="7"/>
                  </a:lnTo>
                  <a:lnTo>
                    <a:pt x="34" y="9"/>
                  </a:lnTo>
                  <a:lnTo>
                    <a:pt x="30" y="11"/>
                  </a:lnTo>
                  <a:lnTo>
                    <a:pt x="28" y="14"/>
                  </a:lnTo>
                  <a:lnTo>
                    <a:pt x="26" y="17"/>
                  </a:lnTo>
                  <a:lnTo>
                    <a:pt x="25" y="21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31"/>
                  </a:lnTo>
                  <a:lnTo>
                    <a:pt x="27" y="35"/>
                  </a:lnTo>
                  <a:lnTo>
                    <a:pt x="29" y="40"/>
                  </a:lnTo>
                  <a:lnTo>
                    <a:pt x="34" y="44"/>
                  </a:lnTo>
                  <a:lnTo>
                    <a:pt x="42" y="50"/>
                  </a:lnTo>
                  <a:lnTo>
                    <a:pt x="52" y="56"/>
                  </a:lnTo>
                  <a:lnTo>
                    <a:pt x="64" y="63"/>
                  </a:lnTo>
                  <a:lnTo>
                    <a:pt x="72" y="70"/>
                  </a:lnTo>
                  <a:lnTo>
                    <a:pt x="76" y="75"/>
                  </a:lnTo>
                  <a:lnTo>
                    <a:pt x="79" y="79"/>
                  </a:lnTo>
                  <a:lnTo>
                    <a:pt x="81" y="85"/>
                  </a:lnTo>
                  <a:lnTo>
                    <a:pt x="81" y="92"/>
                  </a:lnTo>
                  <a:lnTo>
                    <a:pt x="81" y="92"/>
                  </a:lnTo>
                  <a:lnTo>
                    <a:pt x="80" y="100"/>
                  </a:lnTo>
                  <a:lnTo>
                    <a:pt x="78" y="107"/>
                  </a:lnTo>
                  <a:lnTo>
                    <a:pt x="73" y="113"/>
                  </a:lnTo>
                  <a:lnTo>
                    <a:pt x="67" y="118"/>
                  </a:lnTo>
                  <a:lnTo>
                    <a:pt x="60" y="122"/>
                  </a:lnTo>
                  <a:lnTo>
                    <a:pt x="53" y="125"/>
                  </a:lnTo>
                  <a:lnTo>
                    <a:pt x="45" y="126"/>
                  </a:lnTo>
                  <a:lnTo>
                    <a:pt x="37" y="128"/>
                  </a:lnTo>
                  <a:lnTo>
                    <a:pt x="37" y="128"/>
                  </a:lnTo>
                  <a:lnTo>
                    <a:pt x="29" y="126"/>
                  </a:lnTo>
                  <a:lnTo>
                    <a:pt x="21" y="125"/>
                  </a:lnTo>
                  <a:lnTo>
                    <a:pt x="13" y="122"/>
                  </a:lnTo>
                  <a:lnTo>
                    <a:pt x="6" y="118"/>
                  </a:lnTo>
                  <a:lnTo>
                    <a:pt x="0" y="87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6" y="94"/>
                  </a:lnTo>
                  <a:lnTo>
                    <a:pt x="8" y="100"/>
                  </a:lnTo>
                  <a:lnTo>
                    <a:pt x="12" y="106"/>
                  </a:lnTo>
                  <a:lnTo>
                    <a:pt x="17" y="111"/>
                  </a:lnTo>
                  <a:lnTo>
                    <a:pt x="21" y="115"/>
                  </a:lnTo>
                  <a:lnTo>
                    <a:pt x="27" y="118"/>
                  </a:lnTo>
                  <a:lnTo>
                    <a:pt x="33" y="121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45" y="122"/>
                  </a:lnTo>
                  <a:lnTo>
                    <a:pt x="50" y="121"/>
                  </a:lnTo>
                  <a:lnTo>
                    <a:pt x="53" y="118"/>
                  </a:lnTo>
                  <a:lnTo>
                    <a:pt x="57" y="116"/>
                  </a:lnTo>
                  <a:lnTo>
                    <a:pt x="60" y="113"/>
                  </a:lnTo>
                  <a:lnTo>
                    <a:pt x="63" y="109"/>
                  </a:lnTo>
                  <a:lnTo>
                    <a:pt x="64" y="105"/>
                  </a:lnTo>
                  <a:lnTo>
                    <a:pt x="64" y="100"/>
                  </a:lnTo>
                  <a:lnTo>
                    <a:pt x="64" y="100"/>
                  </a:lnTo>
                  <a:lnTo>
                    <a:pt x="64" y="94"/>
                  </a:lnTo>
                  <a:lnTo>
                    <a:pt x="61" y="90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46" y="75"/>
                  </a:lnTo>
                  <a:lnTo>
                    <a:pt x="36" y="69"/>
                  </a:lnTo>
                  <a:lnTo>
                    <a:pt x="26" y="62"/>
                  </a:lnTo>
                  <a:lnTo>
                    <a:pt x="18" y="55"/>
                  </a:lnTo>
                  <a:lnTo>
                    <a:pt x="14" y="52"/>
                  </a:lnTo>
                  <a:lnTo>
                    <a:pt x="11" y="46"/>
                  </a:lnTo>
                  <a:lnTo>
                    <a:pt x="10" y="41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10" y="27"/>
                  </a:lnTo>
                  <a:lnTo>
                    <a:pt x="12" y="21"/>
                  </a:lnTo>
                  <a:lnTo>
                    <a:pt x="17" y="15"/>
                  </a:lnTo>
                  <a:lnTo>
                    <a:pt x="21" y="9"/>
                  </a:lnTo>
                  <a:lnTo>
                    <a:pt x="28" y="6"/>
                  </a:lnTo>
                  <a:lnTo>
                    <a:pt x="35" y="2"/>
                  </a:lnTo>
                  <a:lnTo>
                    <a:pt x="42" y="1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56" y="1"/>
                  </a:lnTo>
                  <a:lnTo>
                    <a:pt x="63" y="2"/>
                  </a:lnTo>
                  <a:lnTo>
                    <a:pt x="70" y="4"/>
                  </a:lnTo>
                  <a:lnTo>
                    <a:pt x="75" y="7"/>
                  </a:lnTo>
                  <a:lnTo>
                    <a:pt x="74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7"/>
            <p:cNvSpPr>
              <a:spLocks/>
            </p:cNvSpPr>
            <p:nvPr userDrawn="1"/>
          </p:nvSpPr>
          <p:spPr bwMode="auto">
            <a:xfrm>
              <a:off x="3967" y="2009"/>
              <a:ext cx="61" cy="123"/>
            </a:xfrm>
            <a:custGeom>
              <a:avLst/>
              <a:gdLst>
                <a:gd name="T0" fmla="*/ 38 w 61"/>
                <a:gd name="T1" fmla="*/ 93 h 123"/>
                <a:gd name="T2" fmla="*/ 38 w 61"/>
                <a:gd name="T3" fmla="*/ 93 h 123"/>
                <a:gd name="T4" fmla="*/ 39 w 61"/>
                <a:gd name="T5" fmla="*/ 105 h 123"/>
                <a:gd name="T6" fmla="*/ 41 w 61"/>
                <a:gd name="T7" fmla="*/ 109 h 123"/>
                <a:gd name="T8" fmla="*/ 42 w 61"/>
                <a:gd name="T9" fmla="*/ 113 h 123"/>
                <a:gd name="T10" fmla="*/ 44 w 61"/>
                <a:gd name="T11" fmla="*/ 115 h 123"/>
                <a:gd name="T12" fmla="*/ 49 w 61"/>
                <a:gd name="T13" fmla="*/ 118 h 123"/>
                <a:gd name="T14" fmla="*/ 54 w 61"/>
                <a:gd name="T15" fmla="*/ 119 h 123"/>
                <a:gd name="T16" fmla="*/ 61 w 61"/>
                <a:gd name="T17" fmla="*/ 120 h 123"/>
                <a:gd name="T18" fmla="*/ 61 w 61"/>
                <a:gd name="T19" fmla="*/ 123 h 123"/>
                <a:gd name="T20" fmla="*/ 0 w 61"/>
                <a:gd name="T21" fmla="*/ 123 h 123"/>
                <a:gd name="T22" fmla="*/ 0 w 61"/>
                <a:gd name="T23" fmla="*/ 120 h 123"/>
                <a:gd name="T24" fmla="*/ 0 w 61"/>
                <a:gd name="T25" fmla="*/ 120 h 123"/>
                <a:gd name="T26" fmla="*/ 7 w 61"/>
                <a:gd name="T27" fmla="*/ 119 h 123"/>
                <a:gd name="T28" fmla="*/ 13 w 61"/>
                <a:gd name="T29" fmla="*/ 118 h 123"/>
                <a:gd name="T30" fmla="*/ 16 w 61"/>
                <a:gd name="T31" fmla="*/ 115 h 123"/>
                <a:gd name="T32" fmla="*/ 20 w 61"/>
                <a:gd name="T33" fmla="*/ 113 h 123"/>
                <a:gd name="T34" fmla="*/ 21 w 61"/>
                <a:gd name="T35" fmla="*/ 109 h 123"/>
                <a:gd name="T36" fmla="*/ 22 w 61"/>
                <a:gd name="T37" fmla="*/ 105 h 123"/>
                <a:gd name="T38" fmla="*/ 23 w 61"/>
                <a:gd name="T39" fmla="*/ 93 h 123"/>
                <a:gd name="T40" fmla="*/ 23 w 61"/>
                <a:gd name="T41" fmla="*/ 30 h 123"/>
                <a:gd name="T42" fmla="*/ 23 w 61"/>
                <a:gd name="T43" fmla="*/ 30 h 123"/>
                <a:gd name="T44" fmla="*/ 22 w 61"/>
                <a:gd name="T45" fmla="*/ 19 h 123"/>
                <a:gd name="T46" fmla="*/ 21 w 61"/>
                <a:gd name="T47" fmla="*/ 14 h 123"/>
                <a:gd name="T48" fmla="*/ 20 w 61"/>
                <a:gd name="T49" fmla="*/ 10 h 123"/>
                <a:gd name="T50" fmla="*/ 16 w 61"/>
                <a:gd name="T51" fmla="*/ 8 h 123"/>
                <a:gd name="T52" fmla="*/ 13 w 61"/>
                <a:gd name="T53" fmla="*/ 6 h 123"/>
                <a:gd name="T54" fmla="*/ 7 w 61"/>
                <a:gd name="T55" fmla="*/ 5 h 123"/>
                <a:gd name="T56" fmla="*/ 0 w 61"/>
                <a:gd name="T57" fmla="*/ 4 h 123"/>
                <a:gd name="T58" fmla="*/ 0 w 61"/>
                <a:gd name="T59" fmla="*/ 0 h 123"/>
                <a:gd name="T60" fmla="*/ 61 w 61"/>
                <a:gd name="T61" fmla="*/ 0 h 123"/>
                <a:gd name="T62" fmla="*/ 61 w 61"/>
                <a:gd name="T63" fmla="*/ 4 h 123"/>
                <a:gd name="T64" fmla="*/ 61 w 61"/>
                <a:gd name="T65" fmla="*/ 4 h 123"/>
                <a:gd name="T66" fmla="*/ 54 w 61"/>
                <a:gd name="T67" fmla="*/ 5 h 123"/>
                <a:gd name="T68" fmla="*/ 49 w 61"/>
                <a:gd name="T69" fmla="*/ 6 h 123"/>
                <a:gd name="T70" fmla="*/ 44 w 61"/>
                <a:gd name="T71" fmla="*/ 8 h 123"/>
                <a:gd name="T72" fmla="*/ 42 w 61"/>
                <a:gd name="T73" fmla="*/ 10 h 123"/>
                <a:gd name="T74" fmla="*/ 41 w 61"/>
                <a:gd name="T75" fmla="*/ 14 h 123"/>
                <a:gd name="T76" fmla="*/ 39 w 61"/>
                <a:gd name="T77" fmla="*/ 19 h 123"/>
                <a:gd name="T78" fmla="*/ 38 w 61"/>
                <a:gd name="T79" fmla="*/ 30 h 123"/>
                <a:gd name="T80" fmla="*/ 38 w 61"/>
                <a:gd name="T81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123">
                  <a:moveTo>
                    <a:pt x="38" y="93"/>
                  </a:moveTo>
                  <a:lnTo>
                    <a:pt x="38" y="93"/>
                  </a:lnTo>
                  <a:lnTo>
                    <a:pt x="39" y="105"/>
                  </a:lnTo>
                  <a:lnTo>
                    <a:pt x="41" y="109"/>
                  </a:lnTo>
                  <a:lnTo>
                    <a:pt x="42" y="113"/>
                  </a:lnTo>
                  <a:lnTo>
                    <a:pt x="44" y="115"/>
                  </a:lnTo>
                  <a:lnTo>
                    <a:pt x="49" y="118"/>
                  </a:lnTo>
                  <a:lnTo>
                    <a:pt x="54" y="119"/>
                  </a:lnTo>
                  <a:lnTo>
                    <a:pt x="61" y="120"/>
                  </a:lnTo>
                  <a:lnTo>
                    <a:pt x="61" y="123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7" y="119"/>
                  </a:lnTo>
                  <a:lnTo>
                    <a:pt x="13" y="118"/>
                  </a:lnTo>
                  <a:lnTo>
                    <a:pt x="16" y="115"/>
                  </a:lnTo>
                  <a:lnTo>
                    <a:pt x="20" y="113"/>
                  </a:lnTo>
                  <a:lnTo>
                    <a:pt x="21" y="109"/>
                  </a:lnTo>
                  <a:lnTo>
                    <a:pt x="22" y="105"/>
                  </a:lnTo>
                  <a:lnTo>
                    <a:pt x="23" y="93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2" y="19"/>
                  </a:lnTo>
                  <a:lnTo>
                    <a:pt x="21" y="14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3" y="6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54" y="5"/>
                  </a:lnTo>
                  <a:lnTo>
                    <a:pt x="49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1" y="14"/>
                  </a:lnTo>
                  <a:lnTo>
                    <a:pt x="39" y="19"/>
                  </a:lnTo>
                  <a:lnTo>
                    <a:pt x="38" y="30"/>
                  </a:lnTo>
                  <a:lnTo>
                    <a:pt x="38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8"/>
            <p:cNvSpPr>
              <a:spLocks/>
            </p:cNvSpPr>
            <p:nvPr userDrawn="1"/>
          </p:nvSpPr>
          <p:spPr bwMode="auto">
            <a:xfrm>
              <a:off x="4073" y="2003"/>
              <a:ext cx="117" cy="129"/>
            </a:xfrm>
            <a:custGeom>
              <a:avLst/>
              <a:gdLst>
                <a:gd name="T0" fmla="*/ 112 w 117"/>
                <a:gd name="T1" fmla="*/ 0 h 129"/>
                <a:gd name="T2" fmla="*/ 114 w 117"/>
                <a:gd name="T3" fmla="*/ 0 h 129"/>
                <a:gd name="T4" fmla="*/ 117 w 117"/>
                <a:gd name="T5" fmla="*/ 35 h 129"/>
                <a:gd name="T6" fmla="*/ 114 w 117"/>
                <a:gd name="T7" fmla="*/ 35 h 129"/>
                <a:gd name="T8" fmla="*/ 114 w 117"/>
                <a:gd name="T9" fmla="*/ 35 h 129"/>
                <a:gd name="T10" fmla="*/ 111 w 117"/>
                <a:gd name="T11" fmla="*/ 28 h 129"/>
                <a:gd name="T12" fmla="*/ 109 w 117"/>
                <a:gd name="T13" fmla="*/ 22 h 129"/>
                <a:gd name="T14" fmla="*/ 105 w 117"/>
                <a:gd name="T15" fmla="*/ 18 h 129"/>
                <a:gd name="T16" fmla="*/ 101 w 117"/>
                <a:gd name="T17" fmla="*/ 15 h 129"/>
                <a:gd name="T18" fmla="*/ 96 w 117"/>
                <a:gd name="T19" fmla="*/ 13 h 129"/>
                <a:gd name="T20" fmla="*/ 90 w 117"/>
                <a:gd name="T21" fmla="*/ 12 h 129"/>
                <a:gd name="T22" fmla="*/ 78 w 117"/>
                <a:gd name="T23" fmla="*/ 12 h 129"/>
                <a:gd name="T24" fmla="*/ 66 w 117"/>
                <a:gd name="T25" fmla="*/ 12 h 129"/>
                <a:gd name="T26" fmla="*/ 66 w 117"/>
                <a:gd name="T27" fmla="*/ 95 h 129"/>
                <a:gd name="T28" fmla="*/ 66 w 117"/>
                <a:gd name="T29" fmla="*/ 95 h 129"/>
                <a:gd name="T30" fmla="*/ 67 w 117"/>
                <a:gd name="T31" fmla="*/ 109 h 129"/>
                <a:gd name="T32" fmla="*/ 68 w 117"/>
                <a:gd name="T33" fmla="*/ 114 h 129"/>
                <a:gd name="T34" fmla="*/ 70 w 117"/>
                <a:gd name="T35" fmla="*/ 118 h 129"/>
                <a:gd name="T36" fmla="*/ 73 w 117"/>
                <a:gd name="T37" fmla="*/ 121 h 129"/>
                <a:gd name="T38" fmla="*/ 78 w 117"/>
                <a:gd name="T39" fmla="*/ 124 h 129"/>
                <a:gd name="T40" fmla="*/ 83 w 117"/>
                <a:gd name="T41" fmla="*/ 125 h 129"/>
                <a:gd name="T42" fmla="*/ 91 w 117"/>
                <a:gd name="T43" fmla="*/ 126 h 129"/>
                <a:gd name="T44" fmla="*/ 91 w 117"/>
                <a:gd name="T45" fmla="*/ 129 h 129"/>
                <a:gd name="T46" fmla="*/ 25 w 117"/>
                <a:gd name="T47" fmla="*/ 129 h 129"/>
                <a:gd name="T48" fmla="*/ 25 w 117"/>
                <a:gd name="T49" fmla="*/ 126 h 129"/>
                <a:gd name="T50" fmla="*/ 25 w 117"/>
                <a:gd name="T51" fmla="*/ 126 h 129"/>
                <a:gd name="T52" fmla="*/ 33 w 117"/>
                <a:gd name="T53" fmla="*/ 125 h 129"/>
                <a:gd name="T54" fmla="*/ 40 w 117"/>
                <a:gd name="T55" fmla="*/ 124 h 129"/>
                <a:gd name="T56" fmla="*/ 44 w 117"/>
                <a:gd name="T57" fmla="*/ 121 h 129"/>
                <a:gd name="T58" fmla="*/ 46 w 117"/>
                <a:gd name="T59" fmla="*/ 118 h 129"/>
                <a:gd name="T60" fmla="*/ 49 w 117"/>
                <a:gd name="T61" fmla="*/ 114 h 129"/>
                <a:gd name="T62" fmla="*/ 50 w 117"/>
                <a:gd name="T63" fmla="*/ 109 h 129"/>
                <a:gd name="T64" fmla="*/ 50 w 117"/>
                <a:gd name="T65" fmla="*/ 95 h 129"/>
                <a:gd name="T66" fmla="*/ 50 w 117"/>
                <a:gd name="T67" fmla="*/ 12 h 129"/>
                <a:gd name="T68" fmla="*/ 40 w 117"/>
                <a:gd name="T69" fmla="*/ 12 h 129"/>
                <a:gd name="T70" fmla="*/ 40 w 117"/>
                <a:gd name="T71" fmla="*/ 12 h 129"/>
                <a:gd name="T72" fmla="*/ 26 w 117"/>
                <a:gd name="T73" fmla="*/ 12 h 129"/>
                <a:gd name="T74" fmla="*/ 20 w 117"/>
                <a:gd name="T75" fmla="*/ 13 h 129"/>
                <a:gd name="T76" fmla="*/ 15 w 117"/>
                <a:gd name="T77" fmla="*/ 15 h 129"/>
                <a:gd name="T78" fmla="*/ 12 w 117"/>
                <a:gd name="T79" fmla="*/ 18 h 129"/>
                <a:gd name="T80" fmla="*/ 8 w 117"/>
                <a:gd name="T81" fmla="*/ 22 h 129"/>
                <a:gd name="T82" fmla="*/ 5 w 117"/>
                <a:gd name="T83" fmla="*/ 28 h 129"/>
                <a:gd name="T84" fmla="*/ 3 w 117"/>
                <a:gd name="T85" fmla="*/ 35 h 129"/>
                <a:gd name="T86" fmla="*/ 0 w 117"/>
                <a:gd name="T87" fmla="*/ 35 h 129"/>
                <a:gd name="T88" fmla="*/ 3 w 117"/>
                <a:gd name="T89" fmla="*/ 0 h 129"/>
                <a:gd name="T90" fmla="*/ 4 w 117"/>
                <a:gd name="T91" fmla="*/ 0 h 129"/>
                <a:gd name="T92" fmla="*/ 6 w 117"/>
                <a:gd name="T93" fmla="*/ 3 h 129"/>
                <a:gd name="T94" fmla="*/ 6 w 117"/>
                <a:gd name="T95" fmla="*/ 3 h 129"/>
                <a:gd name="T96" fmla="*/ 8 w 117"/>
                <a:gd name="T97" fmla="*/ 5 h 129"/>
                <a:gd name="T98" fmla="*/ 11 w 117"/>
                <a:gd name="T99" fmla="*/ 6 h 129"/>
                <a:gd name="T100" fmla="*/ 16 w 117"/>
                <a:gd name="T101" fmla="*/ 6 h 129"/>
                <a:gd name="T102" fmla="*/ 100 w 117"/>
                <a:gd name="T103" fmla="*/ 6 h 129"/>
                <a:gd name="T104" fmla="*/ 100 w 117"/>
                <a:gd name="T105" fmla="*/ 6 h 129"/>
                <a:gd name="T106" fmla="*/ 105 w 117"/>
                <a:gd name="T107" fmla="*/ 6 h 129"/>
                <a:gd name="T108" fmla="*/ 108 w 117"/>
                <a:gd name="T109" fmla="*/ 5 h 129"/>
                <a:gd name="T110" fmla="*/ 111 w 117"/>
                <a:gd name="T111" fmla="*/ 3 h 129"/>
                <a:gd name="T112" fmla="*/ 112 w 117"/>
                <a:gd name="T11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7" h="129">
                  <a:moveTo>
                    <a:pt x="112" y="0"/>
                  </a:moveTo>
                  <a:lnTo>
                    <a:pt x="114" y="0"/>
                  </a:lnTo>
                  <a:lnTo>
                    <a:pt x="117" y="35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11" y="28"/>
                  </a:lnTo>
                  <a:lnTo>
                    <a:pt x="109" y="22"/>
                  </a:lnTo>
                  <a:lnTo>
                    <a:pt x="105" y="18"/>
                  </a:lnTo>
                  <a:lnTo>
                    <a:pt x="101" y="15"/>
                  </a:lnTo>
                  <a:lnTo>
                    <a:pt x="96" y="13"/>
                  </a:lnTo>
                  <a:lnTo>
                    <a:pt x="90" y="12"/>
                  </a:lnTo>
                  <a:lnTo>
                    <a:pt x="78" y="12"/>
                  </a:lnTo>
                  <a:lnTo>
                    <a:pt x="66" y="12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7" y="109"/>
                  </a:lnTo>
                  <a:lnTo>
                    <a:pt x="68" y="114"/>
                  </a:lnTo>
                  <a:lnTo>
                    <a:pt x="70" y="118"/>
                  </a:lnTo>
                  <a:lnTo>
                    <a:pt x="73" y="121"/>
                  </a:lnTo>
                  <a:lnTo>
                    <a:pt x="78" y="124"/>
                  </a:lnTo>
                  <a:lnTo>
                    <a:pt x="83" y="125"/>
                  </a:lnTo>
                  <a:lnTo>
                    <a:pt x="91" y="126"/>
                  </a:lnTo>
                  <a:lnTo>
                    <a:pt x="91" y="129"/>
                  </a:lnTo>
                  <a:lnTo>
                    <a:pt x="25" y="129"/>
                  </a:lnTo>
                  <a:lnTo>
                    <a:pt x="25" y="126"/>
                  </a:lnTo>
                  <a:lnTo>
                    <a:pt x="25" y="126"/>
                  </a:lnTo>
                  <a:lnTo>
                    <a:pt x="33" y="125"/>
                  </a:lnTo>
                  <a:lnTo>
                    <a:pt x="40" y="124"/>
                  </a:lnTo>
                  <a:lnTo>
                    <a:pt x="44" y="121"/>
                  </a:lnTo>
                  <a:lnTo>
                    <a:pt x="46" y="118"/>
                  </a:lnTo>
                  <a:lnTo>
                    <a:pt x="49" y="114"/>
                  </a:lnTo>
                  <a:lnTo>
                    <a:pt x="50" y="109"/>
                  </a:lnTo>
                  <a:lnTo>
                    <a:pt x="50" y="95"/>
                  </a:lnTo>
                  <a:lnTo>
                    <a:pt x="5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6" y="12"/>
                  </a:lnTo>
                  <a:lnTo>
                    <a:pt x="20" y="13"/>
                  </a:lnTo>
                  <a:lnTo>
                    <a:pt x="15" y="15"/>
                  </a:lnTo>
                  <a:lnTo>
                    <a:pt x="12" y="18"/>
                  </a:lnTo>
                  <a:lnTo>
                    <a:pt x="8" y="22"/>
                  </a:lnTo>
                  <a:lnTo>
                    <a:pt x="5" y="28"/>
                  </a:lnTo>
                  <a:lnTo>
                    <a:pt x="3" y="35"/>
                  </a:lnTo>
                  <a:lnTo>
                    <a:pt x="0" y="35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5"/>
                  </a:lnTo>
                  <a:lnTo>
                    <a:pt x="11" y="6"/>
                  </a:lnTo>
                  <a:lnTo>
                    <a:pt x="16" y="6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105" y="6"/>
                  </a:lnTo>
                  <a:lnTo>
                    <a:pt x="108" y="5"/>
                  </a:lnTo>
                  <a:lnTo>
                    <a:pt x="111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 userDrawn="1"/>
          </p:nvSpPr>
          <p:spPr bwMode="auto">
            <a:xfrm>
              <a:off x="4226" y="2009"/>
              <a:ext cx="116" cy="123"/>
            </a:xfrm>
            <a:custGeom>
              <a:avLst/>
              <a:gdLst>
                <a:gd name="T0" fmla="*/ 116 w 116"/>
                <a:gd name="T1" fmla="*/ 0 h 123"/>
                <a:gd name="T2" fmla="*/ 116 w 116"/>
                <a:gd name="T3" fmla="*/ 4 h 123"/>
                <a:gd name="T4" fmla="*/ 116 w 116"/>
                <a:gd name="T5" fmla="*/ 4 h 123"/>
                <a:gd name="T6" fmla="*/ 110 w 116"/>
                <a:gd name="T7" fmla="*/ 4 h 123"/>
                <a:gd name="T8" fmla="*/ 106 w 116"/>
                <a:gd name="T9" fmla="*/ 6 h 123"/>
                <a:gd name="T10" fmla="*/ 101 w 116"/>
                <a:gd name="T11" fmla="*/ 7 h 123"/>
                <a:gd name="T12" fmla="*/ 98 w 116"/>
                <a:gd name="T13" fmla="*/ 10 h 123"/>
                <a:gd name="T14" fmla="*/ 91 w 116"/>
                <a:gd name="T15" fmla="*/ 17 h 123"/>
                <a:gd name="T16" fmla="*/ 85 w 116"/>
                <a:gd name="T17" fmla="*/ 25 h 123"/>
                <a:gd name="T18" fmla="*/ 64 w 116"/>
                <a:gd name="T19" fmla="*/ 68 h 123"/>
                <a:gd name="T20" fmla="*/ 64 w 116"/>
                <a:gd name="T21" fmla="*/ 89 h 123"/>
                <a:gd name="T22" fmla="*/ 64 w 116"/>
                <a:gd name="T23" fmla="*/ 89 h 123"/>
                <a:gd name="T24" fmla="*/ 64 w 116"/>
                <a:gd name="T25" fmla="*/ 101 h 123"/>
                <a:gd name="T26" fmla="*/ 65 w 116"/>
                <a:gd name="T27" fmla="*/ 107 h 123"/>
                <a:gd name="T28" fmla="*/ 68 w 116"/>
                <a:gd name="T29" fmla="*/ 111 h 123"/>
                <a:gd name="T30" fmla="*/ 70 w 116"/>
                <a:gd name="T31" fmla="*/ 114 h 123"/>
                <a:gd name="T32" fmla="*/ 74 w 116"/>
                <a:gd name="T33" fmla="*/ 116 h 123"/>
                <a:gd name="T34" fmla="*/ 80 w 116"/>
                <a:gd name="T35" fmla="*/ 119 h 123"/>
                <a:gd name="T36" fmla="*/ 87 w 116"/>
                <a:gd name="T37" fmla="*/ 120 h 123"/>
                <a:gd name="T38" fmla="*/ 87 w 116"/>
                <a:gd name="T39" fmla="*/ 123 h 123"/>
                <a:gd name="T40" fmla="*/ 24 w 116"/>
                <a:gd name="T41" fmla="*/ 123 h 123"/>
                <a:gd name="T42" fmla="*/ 24 w 116"/>
                <a:gd name="T43" fmla="*/ 120 h 123"/>
                <a:gd name="T44" fmla="*/ 24 w 116"/>
                <a:gd name="T45" fmla="*/ 120 h 123"/>
                <a:gd name="T46" fmla="*/ 32 w 116"/>
                <a:gd name="T47" fmla="*/ 119 h 123"/>
                <a:gd name="T48" fmla="*/ 38 w 116"/>
                <a:gd name="T49" fmla="*/ 116 h 123"/>
                <a:gd name="T50" fmla="*/ 41 w 116"/>
                <a:gd name="T51" fmla="*/ 114 h 123"/>
                <a:gd name="T52" fmla="*/ 45 w 116"/>
                <a:gd name="T53" fmla="*/ 111 h 123"/>
                <a:gd name="T54" fmla="*/ 46 w 116"/>
                <a:gd name="T55" fmla="*/ 107 h 123"/>
                <a:gd name="T56" fmla="*/ 47 w 116"/>
                <a:gd name="T57" fmla="*/ 101 h 123"/>
                <a:gd name="T58" fmla="*/ 48 w 116"/>
                <a:gd name="T59" fmla="*/ 89 h 123"/>
                <a:gd name="T60" fmla="*/ 48 w 116"/>
                <a:gd name="T61" fmla="*/ 74 h 123"/>
                <a:gd name="T62" fmla="*/ 30 w 116"/>
                <a:gd name="T63" fmla="*/ 33 h 123"/>
                <a:gd name="T64" fmla="*/ 30 w 116"/>
                <a:gd name="T65" fmla="*/ 33 h 123"/>
                <a:gd name="T66" fmla="*/ 24 w 116"/>
                <a:gd name="T67" fmla="*/ 22 h 123"/>
                <a:gd name="T68" fmla="*/ 18 w 116"/>
                <a:gd name="T69" fmla="*/ 13 h 123"/>
                <a:gd name="T70" fmla="*/ 15 w 116"/>
                <a:gd name="T71" fmla="*/ 9 h 123"/>
                <a:gd name="T72" fmla="*/ 10 w 116"/>
                <a:gd name="T73" fmla="*/ 7 h 123"/>
                <a:gd name="T74" fmla="*/ 5 w 116"/>
                <a:gd name="T75" fmla="*/ 5 h 123"/>
                <a:gd name="T76" fmla="*/ 0 w 116"/>
                <a:gd name="T77" fmla="*/ 4 h 123"/>
                <a:gd name="T78" fmla="*/ 0 w 116"/>
                <a:gd name="T79" fmla="*/ 0 h 123"/>
                <a:gd name="T80" fmla="*/ 49 w 116"/>
                <a:gd name="T81" fmla="*/ 0 h 123"/>
                <a:gd name="T82" fmla="*/ 49 w 116"/>
                <a:gd name="T83" fmla="*/ 4 h 123"/>
                <a:gd name="T84" fmla="*/ 49 w 116"/>
                <a:gd name="T85" fmla="*/ 4 h 123"/>
                <a:gd name="T86" fmla="*/ 45 w 116"/>
                <a:gd name="T87" fmla="*/ 4 h 123"/>
                <a:gd name="T88" fmla="*/ 41 w 116"/>
                <a:gd name="T89" fmla="*/ 6 h 123"/>
                <a:gd name="T90" fmla="*/ 39 w 116"/>
                <a:gd name="T91" fmla="*/ 7 h 123"/>
                <a:gd name="T92" fmla="*/ 38 w 116"/>
                <a:gd name="T93" fmla="*/ 9 h 123"/>
                <a:gd name="T94" fmla="*/ 38 w 116"/>
                <a:gd name="T95" fmla="*/ 12 h 123"/>
                <a:gd name="T96" fmla="*/ 39 w 116"/>
                <a:gd name="T97" fmla="*/ 15 h 123"/>
                <a:gd name="T98" fmla="*/ 42 w 116"/>
                <a:gd name="T99" fmla="*/ 23 h 123"/>
                <a:gd name="T100" fmla="*/ 60 w 116"/>
                <a:gd name="T101" fmla="*/ 62 h 123"/>
                <a:gd name="T102" fmla="*/ 76 w 116"/>
                <a:gd name="T103" fmla="*/ 32 h 123"/>
                <a:gd name="T104" fmla="*/ 76 w 116"/>
                <a:gd name="T105" fmla="*/ 32 h 123"/>
                <a:gd name="T106" fmla="*/ 81 w 116"/>
                <a:gd name="T107" fmla="*/ 20 h 123"/>
                <a:gd name="T108" fmla="*/ 83 w 116"/>
                <a:gd name="T109" fmla="*/ 15 h 123"/>
                <a:gd name="T110" fmla="*/ 83 w 116"/>
                <a:gd name="T111" fmla="*/ 10 h 123"/>
                <a:gd name="T112" fmla="*/ 81 w 116"/>
                <a:gd name="T113" fmla="*/ 8 h 123"/>
                <a:gd name="T114" fmla="*/ 79 w 116"/>
                <a:gd name="T115" fmla="*/ 6 h 123"/>
                <a:gd name="T116" fmla="*/ 74 w 116"/>
                <a:gd name="T117" fmla="*/ 4 h 123"/>
                <a:gd name="T118" fmla="*/ 70 w 116"/>
                <a:gd name="T119" fmla="*/ 4 h 123"/>
                <a:gd name="T120" fmla="*/ 70 w 116"/>
                <a:gd name="T121" fmla="*/ 0 h 123"/>
                <a:gd name="T122" fmla="*/ 116 w 116"/>
                <a:gd name="T12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6" h="123">
                  <a:moveTo>
                    <a:pt x="116" y="0"/>
                  </a:moveTo>
                  <a:lnTo>
                    <a:pt x="116" y="4"/>
                  </a:lnTo>
                  <a:lnTo>
                    <a:pt x="116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101" y="7"/>
                  </a:lnTo>
                  <a:lnTo>
                    <a:pt x="98" y="10"/>
                  </a:lnTo>
                  <a:lnTo>
                    <a:pt x="91" y="17"/>
                  </a:lnTo>
                  <a:lnTo>
                    <a:pt x="85" y="25"/>
                  </a:lnTo>
                  <a:lnTo>
                    <a:pt x="64" y="68"/>
                  </a:lnTo>
                  <a:lnTo>
                    <a:pt x="64" y="89"/>
                  </a:lnTo>
                  <a:lnTo>
                    <a:pt x="64" y="89"/>
                  </a:lnTo>
                  <a:lnTo>
                    <a:pt x="64" y="101"/>
                  </a:lnTo>
                  <a:lnTo>
                    <a:pt x="65" y="107"/>
                  </a:lnTo>
                  <a:lnTo>
                    <a:pt x="68" y="111"/>
                  </a:lnTo>
                  <a:lnTo>
                    <a:pt x="70" y="114"/>
                  </a:lnTo>
                  <a:lnTo>
                    <a:pt x="74" y="116"/>
                  </a:lnTo>
                  <a:lnTo>
                    <a:pt x="80" y="119"/>
                  </a:lnTo>
                  <a:lnTo>
                    <a:pt x="87" y="120"/>
                  </a:lnTo>
                  <a:lnTo>
                    <a:pt x="87" y="123"/>
                  </a:lnTo>
                  <a:lnTo>
                    <a:pt x="24" y="123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32" y="119"/>
                  </a:lnTo>
                  <a:lnTo>
                    <a:pt x="38" y="116"/>
                  </a:lnTo>
                  <a:lnTo>
                    <a:pt x="41" y="114"/>
                  </a:lnTo>
                  <a:lnTo>
                    <a:pt x="45" y="111"/>
                  </a:lnTo>
                  <a:lnTo>
                    <a:pt x="46" y="107"/>
                  </a:lnTo>
                  <a:lnTo>
                    <a:pt x="47" y="101"/>
                  </a:lnTo>
                  <a:lnTo>
                    <a:pt x="48" y="89"/>
                  </a:lnTo>
                  <a:lnTo>
                    <a:pt x="48" y="74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24" y="22"/>
                  </a:lnTo>
                  <a:lnTo>
                    <a:pt x="18" y="13"/>
                  </a:lnTo>
                  <a:lnTo>
                    <a:pt x="15" y="9"/>
                  </a:lnTo>
                  <a:lnTo>
                    <a:pt x="10" y="7"/>
                  </a:lnTo>
                  <a:lnTo>
                    <a:pt x="5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5" y="4"/>
                  </a:lnTo>
                  <a:lnTo>
                    <a:pt x="41" y="6"/>
                  </a:lnTo>
                  <a:lnTo>
                    <a:pt x="39" y="7"/>
                  </a:lnTo>
                  <a:lnTo>
                    <a:pt x="38" y="9"/>
                  </a:lnTo>
                  <a:lnTo>
                    <a:pt x="38" y="12"/>
                  </a:lnTo>
                  <a:lnTo>
                    <a:pt x="39" y="15"/>
                  </a:lnTo>
                  <a:lnTo>
                    <a:pt x="42" y="23"/>
                  </a:lnTo>
                  <a:lnTo>
                    <a:pt x="60" y="6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81" y="20"/>
                  </a:lnTo>
                  <a:lnTo>
                    <a:pt x="83" y="15"/>
                  </a:lnTo>
                  <a:lnTo>
                    <a:pt x="83" y="10"/>
                  </a:lnTo>
                  <a:lnTo>
                    <a:pt x="81" y="8"/>
                  </a:lnTo>
                  <a:lnTo>
                    <a:pt x="79" y="6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7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37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1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37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837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0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5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2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2269" y="1900138"/>
            <a:ext cx="6894512" cy="39552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2269" y="5865409"/>
            <a:ext cx="6894512" cy="316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22972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2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-351529" y="4752031"/>
            <a:ext cx="10204505" cy="1"/>
          </a:xfrm>
          <a:prstGeom prst="line">
            <a:avLst/>
          </a:prstGeom>
          <a:ln w="12700">
            <a:solidFill>
              <a:srgbClr val="DE6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-351529" y="2132069"/>
            <a:ext cx="9638692" cy="0"/>
          </a:xfrm>
          <a:prstGeom prst="line">
            <a:avLst/>
          </a:prstGeom>
          <a:ln w="12700">
            <a:solidFill>
              <a:srgbClr val="DE6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3872" y="2430893"/>
            <a:ext cx="9158197" cy="2022976"/>
          </a:xfrm>
          <a:prstGeom prst="rect">
            <a:avLst/>
          </a:prstGeom>
          <a:solidFill>
            <a:srgbClr val="112D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2047875" y="2825750"/>
            <a:ext cx="4845050" cy="1109663"/>
            <a:chOff x="1290" y="1780"/>
            <a:chExt cx="3052" cy="699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0" y="1780"/>
              <a:ext cx="3052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/>
            <p:cNvSpPr>
              <a:spLocks noChangeShapeType="1"/>
            </p:cNvSpPr>
            <p:nvPr userDrawn="1"/>
          </p:nvSpPr>
          <p:spPr bwMode="auto">
            <a:xfrm>
              <a:off x="1419" y="2479"/>
              <a:ext cx="0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468" y="1851"/>
              <a:ext cx="96" cy="83"/>
            </a:xfrm>
            <a:custGeom>
              <a:avLst/>
              <a:gdLst>
                <a:gd name="T0" fmla="*/ 0 w 96"/>
                <a:gd name="T1" fmla="*/ 0 h 83"/>
                <a:gd name="T2" fmla="*/ 6 w 96"/>
                <a:gd name="T3" fmla="*/ 3 h 83"/>
                <a:gd name="T4" fmla="*/ 47 w 96"/>
                <a:gd name="T5" fmla="*/ 72 h 83"/>
                <a:gd name="T6" fmla="*/ 91 w 96"/>
                <a:gd name="T7" fmla="*/ 72 h 83"/>
                <a:gd name="T8" fmla="*/ 96 w 96"/>
                <a:gd name="T9" fmla="*/ 82 h 83"/>
                <a:gd name="T10" fmla="*/ 48 w 96"/>
                <a:gd name="T11" fmla="*/ 82 h 83"/>
                <a:gd name="T12" fmla="*/ 32 w 96"/>
                <a:gd name="T13" fmla="*/ 68 h 83"/>
                <a:gd name="T14" fmla="*/ 13 w 96"/>
                <a:gd name="T15" fmla="*/ 83 h 83"/>
                <a:gd name="T16" fmla="*/ 0 w 96"/>
                <a:gd name="T17" fmla="*/ 71 h 83"/>
                <a:gd name="T18" fmla="*/ 0 w 96"/>
                <a:gd name="T19" fmla="*/ 6 h 83"/>
                <a:gd name="T20" fmla="*/ 0 w 9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83">
                  <a:moveTo>
                    <a:pt x="0" y="0"/>
                  </a:moveTo>
                  <a:lnTo>
                    <a:pt x="6" y="3"/>
                  </a:lnTo>
                  <a:lnTo>
                    <a:pt x="47" y="72"/>
                  </a:lnTo>
                  <a:lnTo>
                    <a:pt x="91" y="72"/>
                  </a:lnTo>
                  <a:lnTo>
                    <a:pt x="96" y="82"/>
                  </a:lnTo>
                  <a:lnTo>
                    <a:pt x="48" y="82"/>
                  </a:lnTo>
                  <a:lnTo>
                    <a:pt x="32" y="68"/>
                  </a:lnTo>
                  <a:lnTo>
                    <a:pt x="13" y="83"/>
                  </a:lnTo>
                  <a:lnTo>
                    <a:pt x="0" y="71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529" y="1942"/>
              <a:ext cx="43" cy="39"/>
            </a:xfrm>
            <a:custGeom>
              <a:avLst/>
              <a:gdLst>
                <a:gd name="T0" fmla="*/ 27 w 43"/>
                <a:gd name="T1" fmla="*/ 0 h 39"/>
                <a:gd name="T2" fmla="*/ 43 w 43"/>
                <a:gd name="T3" fmla="*/ 39 h 39"/>
                <a:gd name="T4" fmla="*/ 0 w 43"/>
                <a:gd name="T5" fmla="*/ 1 h 39"/>
                <a:gd name="T6" fmla="*/ 27 w 43"/>
                <a:gd name="T7" fmla="*/ 0 h 39"/>
                <a:gd name="T8" fmla="*/ 27 w 4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9">
                  <a:moveTo>
                    <a:pt x="27" y="0"/>
                  </a:moveTo>
                  <a:lnTo>
                    <a:pt x="43" y="39"/>
                  </a:lnTo>
                  <a:lnTo>
                    <a:pt x="0" y="1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360" y="1924"/>
              <a:ext cx="61" cy="14"/>
            </a:xfrm>
            <a:custGeom>
              <a:avLst/>
              <a:gdLst>
                <a:gd name="T0" fmla="*/ 61 w 61"/>
                <a:gd name="T1" fmla="*/ 0 h 14"/>
                <a:gd name="T2" fmla="*/ 0 w 61"/>
                <a:gd name="T3" fmla="*/ 0 h 14"/>
                <a:gd name="T4" fmla="*/ 12 w 61"/>
                <a:gd name="T5" fmla="*/ 14 h 14"/>
                <a:gd name="T6" fmla="*/ 51 w 61"/>
                <a:gd name="T7" fmla="*/ 14 h 14"/>
                <a:gd name="T8" fmla="*/ 61 w 6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4">
                  <a:moveTo>
                    <a:pt x="61" y="0"/>
                  </a:moveTo>
                  <a:lnTo>
                    <a:pt x="0" y="0"/>
                  </a:lnTo>
                  <a:lnTo>
                    <a:pt x="12" y="14"/>
                  </a:lnTo>
                  <a:lnTo>
                    <a:pt x="51" y="1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9"/>
            <p:cNvSpPr>
              <a:spLocks noChangeShapeType="1"/>
            </p:cNvSpPr>
            <p:nvPr userDrawn="1"/>
          </p:nvSpPr>
          <p:spPr bwMode="auto">
            <a:xfrm>
              <a:off x="1327" y="215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0"/>
            <p:cNvSpPr>
              <a:spLocks noChangeShapeType="1"/>
            </p:cNvSpPr>
            <p:nvPr userDrawn="1"/>
          </p:nvSpPr>
          <p:spPr bwMode="auto">
            <a:xfrm>
              <a:off x="1327" y="215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1"/>
            <p:cNvSpPr>
              <a:spLocks noChangeShapeType="1"/>
            </p:cNvSpPr>
            <p:nvPr userDrawn="1"/>
          </p:nvSpPr>
          <p:spPr bwMode="auto">
            <a:xfrm>
              <a:off x="1320" y="215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2"/>
            <p:cNvSpPr>
              <a:spLocks noChangeShapeType="1"/>
            </p:cNvSpPr>
            <p:nvPr userDrawn="1"/>
          </p:nvSpPr>
          <p:spPr bwMode="auto">
            <a:xfrm>
              <a:off x="1320" y="215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 userDrawn="1"/>
          </p:nvSpPr>
          <p:spPr bwMode="auto">
            <a:xfrm>
              <a:off x="1465" y="1937"/>
              <a:ext cx="166" cy="230"/>
            </a:xfrm>
            <a:custGeom>
              <a:avLst/>
              <a:gdLst>
                <a:gd name="T0" fmla="*/ 61 w 166"/>
                <a:gd name="T1" fmla="*/ 69 h 230"/>
                <a:gd name="T2" fmla="*/ 58 w 166"/>
                <a:gd name="T3" fmla="*/ 72 h 230"/>
                <a:gd name="T4" fmla="*/ 56 w 166"/>
                <a:gd name="T5" fmla="*/ 86 h 230"/>
                <a:gd name="T6" fmla="*/ 57 w 166"/>
                <a:gd name="T7" fmla="*/ 94 h 230"/>
                <a:gd name="T8" fmla="*/ 57 w 166"/>
                <a:gd name="T9" fmla="*/ 85 h 230"/>
                <a:gd name="T10" fmla="*/ 61 w 166"/>
                <a:gd name="T11" fmla="*/ 79 h 230"/>
                <a:gd name="T12" fmla="*/ 65 w 166"/>
                <a:gd name="T13" fmla="*/ 78 h 230"/>
                <a:gd name="T14" fmla="*/ 72 w 166"/>
                <a:gd name="T15" fmla="*/ 80 h 230"/>
                <a:gd name="T16" fmla="*/ 81 w 166"/>
                <a:gd name="T17" fmla="*/ 87 h 230"/>
                <a:gd name="T18" fmla="*/ 95 w 166"/>
                <a:gd name="T19" fmla="*/ 105 h 230"/>
                <a:gd name="T20" fmla="*/ 102 w 166"/>
                <a:gd name="T21" fmla="*/ 119 h 230"/>
                <a:gd name="T22" fmla="*/ 104 w 166"/>
                <a:gd name="T23" fmla="*/ 132 h 230"/>
                <a:gd name="T24" fmla="*/ 104 w 166"/>
                <a:gd name="T25" fmla="*/ 142 h 230"/>
                <a:gd name="T26" fmla="*/ 101 w 166"/>
                <a:gd name="T27" fmla="*/ 148 h 230"/>
                <a:gd name="T28" fmla="*/ 98 w 166"/>
                <a:gd name="T29" fmla="*/ 149 h 230"/>
                <a:gd name="T30" fmla="*/ 90 w 166"/>
                <a:gd name="T31" fmla="*/ 147 h 230"/>
                <a:gd name="T32" fmla="*/ 95 w 166"/>
                <a:gd name="T33" fmla="*/ 150 h 230"/>
                <a:gd name="T34" fmla="*/ 104 w 166"/>
                <a:gd name="T35" fmla="*/ 153 h 230"/>
                <a:gd name="T36" fmla="*/ 107 w 166"/>
                <a:gd name="T37" fmla="*/ 152 h 230"/>
                <a:gd name="T38" fmla="*/ 113 w 166"/>
                <a:gd name="T39" fmla="*/ 145 h 230"/>
                <a:gd name="T40" fmla="*/ 113 w 166"/>
                <a:gd name="T41" fmla="*/ 132 h 230"/>
                <a:gd name="T42" fmla="*/ 110 w 166"/>
                <a:gd name="T43" fmla="*/ 117 h 230"/>
                <a:gd name="T44" fmla="*/ 102 w 166"/>
                <a:gd name="T45" fmla="*/ 100 h 230"/>
                <a:gd name="T46" fmla="*/ 97 w 166"/>
                <a:gd name="T47" fmla="*/ 92 h 230"/>
                <a:gd name="T48" fmla="*/ 86 w 166"/>
                <a:gd name="T49" fmla="*/ 79 h 230"/>
                <a:gd name="T50" fmla="*/ 75 w 166"/>
                <a:gd name="T51" fmla="*/ 70 h 230"/>
                <a:gd name="T52" fmla="*/ 65 w 166"/>
                <a:gd name="T53" fmla="*/ 67 h 230"/>
                <a:gd name="T54" fmla="*/ 61 w 166"/>
                <a:gd name="T55" fmla="*/ 69 h 230"/>
                <a:gd name="T56" fmla="*/ 135 w 166"/>
                <a:gd name="T57" fmla="*/ 118 h 230"/>
                <a:gd name="T58" fmla="*/ 133 w 166"/>
                <a:gd name="T59" fmla="*/ 99 h 230"/>
                <a:gd name="T60" fmla="*/ 35 w 166"/>
                <a:gd name="T61" fmla="*/ 0 h 230"/>
                <a:gd name="T62" fmla="*/ 0 w 166"/>
                <a:gd name="T63" fmla="*/ 0 h 230"/>
                <a:gd name="T64" fmla="*/ 34 w 166"/>
                <a:gd name="T65" fmla="*/ 52 h 230"/>
                <a:gd name="T66" fmla="*/ 3 w 166"/>
                <a:gd name="T67" fmla="*/ 58 h 230"/>
                <a:gd name="T68" fmla="*/ 30 w 166"/>
                <a:gd name="T69" fmla="*/ 139 h 230"/>
                <a:gd name="T70" fmla="*/ 128 w 166"/>
                <a:gd name="T71" fmla="*/ 202 h 230"/>
                <a:gd name="T72" fmla="*/ 148 w 166"/>
                <a:gd name="T73" fmla="*/ 230 h 230"/>
                <a:gd name="T74" fmla="*/ 166 w 166"/>
                <a:gd name="T75" fmla="*/ 161 h 230"/>
                <a:gd name="T76" fmla="*/ 113 w 166"/>
                <a:gd name="T77" fmla="*/ 167 h 230"/>
                <a:gd name="T78" fmla="*/ 107 w 166"/>
                <a:gd name="T79" fmla="*/ 169 h 230"/>
                <a:gd name="T80" fmla="*/ 94 w 166"/>
                <a:gd name="T81" fmla="*/ 164 h 230"/>
                <a:gd name="T82" fmla="*/ 78 w 166"/>
                <a:gd name="T83" fmla="*/ 153 h 230"/>
                <a:gd name="T84" fmla="*/ 61 w 166"/>
                <a:gd name="T85" fmla="*/ 134 h 230"/>
                <a:gd name="T86" fmla="*/ 56 w 166"/>
                <a:gd name="T87" fmla="*/ 124 h 230"/>
                <a:gd name="T88" fmla="*/ 45 w 166"/>
                <a:gd name="T89" fmla="*/ 102 h 230"/>
                <a:gd name="T90" fmla="*/ 42 w 166"/>
                <a:gd name="T91" fmla="*/ 81 h 230"/>
                <a:gd name="T92" fmla="*/ 43 w 166"/>
                <a:gd name="T93" fmla="*/ 65 h 230"/>
                <a:gd name="T94" fmla="*/ 50 w 166"/>
                <a:gd name="T95" fmla="*/ 56 h 230"/>
                <a:gd name="T96" fmla="*/ 54 w 166"/>
                <a:gd name="T97" fmla="*/ 54 h 230"/>
                <a:gd name="T98" fmla="*/ 67 w 166"/>
                <a:gd name="T99" fmla="*/ 56 h 230"/>
                <a:gd name="T100" fmla="*/ 72 w 166"/>
                <a:gd name="T101" fmla="*/ 46 h 230"/>
                <a:gd name="T102" fmla="*/ 89 w 166"/>
                <a:gd name="T103" fmla="*/ 72 h 230"/>
                <a:gd name="T104" fmla="*/ 98 w 166"/>
                <a:gd name="T105" fmla="*/ 82 h 230"/>
                <a:gd name="T106" fmla="*/ 107 w 166"/>
                <a:gd name="T107" fmla="*/ 95 h 230"/>
                <a:gd name="T108" fmla="*/ 117 w 166"/>
                <a:gd name="T109" fmla="*/ 118 h 230"/>
                <a:gd name="T110" fmla="*/ 121 w 166"/>
                <a:gd name="T111" fmla="*/ 139 h 230"/>
                <a:gd name="T112" fmla="*/ 120 w 166"/>
                <a:gd name="T113" fmla="*/ 157 h 230"/>
                <a:gd name="T114" fmla="*/ 116 w 166"/>
                <a:gd name="T115" fmla="*/ 165 h 230"/>
                <a:gd name="T116" fmla="*/ 113 w 166"/>
                <a:gd name="T117" fmla="*/ 16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230">
                  <a:moveTo>
                    <a:pt x="61" y="69"/>
                  </a:moveTo>
                  <a:lnTo>
                    <a:pt x="61" y="69"/>
                  </a:lnTo>
                  <a:lnTo>
                    <a:pt x="59" y="70"/>
                  </a:lnTo>
                  <a:lnTo>
                    <a:pt x="58" y="72"/>
                  </a:lnTo>
                  <a:lnTo>
                    <a:pt x="56" y="78"/>
                  </a:lnTo>
                  <a:lnTo>
                    <a:pt x="56" y="86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57" y="89"/>
                  </a:lnTo>
                  <a:lnTo>
                    <a:pt x="57" y="85"/>
                  </a:lnTo>
                  <a:lnTo>
                    <a:pt x="59" y="81"/>
                  </a:lnTo>
                  <a:lnTo>
                    <a:pt x="61" y="79"/>
                  </a:lnTo>
                  <a:lnTo>
                    <a:pt x="61" y="79"/>
                  </a:lnTo>
                  <a:lnTo>
                    <a:pt x="65" y="78"/>
                  </a:lnTo>
                  <a:lnTo>
                    <a:pt x="68" y="79"/>
                  </a:lnTo>
                  <a:lnTo>
                    <a:pt x="72" y="80"/>
                  </a:lnTo>
                  <a:lnTo>
                    <a:pt x="76" y="84"/>
                  </a:lnTo>
                  <a:lnTo>
                    <a:pt x="81" y="87"/>
                  </a:lnTo>
                  <a:lnTo>
                    <a:pt x="86" y="93"/>
                  </a:lnTo>
                  <a:lnTo>
                    <a:pt x="95" y="105"/>
                  </a:lnTo>
                  <a:lnTo>
                    <a:pt x="95" y="105"/>
                  </a:lnTo>
                  <a:lnTo>
                    <a:pt x="102" y="119"/>
                  </a:lnTo>
                  <a:lnTo>
                    <a:pt x="103" y="126"/>
                  </a:lnTo>
                  <a:lnTo>
                    <a:pt x="104" y="132"/>
                  </a:lnTo>
                  <a:lnTo>
                    <a:pt x="105" y="138"/>
                  </a:lnTo>
                  <a:lnTo>
                    <a:pt x="104" y="142"/>
                  </a:lnTo>
                  <a:lnTo>
                    <a:pt x="103" y="146"/>
                  </a:lnTo>
                  <a:lnTo>
                    <a:pt x="101" y="148"/>
                  </a:lnTo>
                  <a:lnTo>
                    <a:pt x="101" y="148"/>
                  </a:lnTo>
                  <a:lnTo>
                    <a:pt x="98" y="149"/>
                  </a:lnTo>
                  <a:lnTo>
                    <a:pt x="96" y="149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95" y="150"/>
                  </a:lnTo>
                  <a:lnTo>
                    <a:pt x="99" y="153"/>
                  </a:lnTo>
                  <a:lnTo>
                    <a:pt x="104" y="153"/>
                  </a:lnTo>
                  <a:lnTo>
                    <a:pt x="107" y="152"/>
                  </a:lnTo>
                  <a:lnTo>
                    <a:pt x="107" y="152"/>
                  </a:lnTo>
                  <a:lnTo>
                    <a:pt x="111" y="149"/>
                  </a:lnTo>
                  <a:lnTo>
                    <a:pt x="113" y="145"/>
                  </a:lnTo>
                  <a:lnTo>
                    <a:pt x="114" y="139"/>
                  </a:lnTo>
                  <a:lnTo>
                    <a:pt x="113" y="132"/>
                  </a:lnTo>
                  <a:lnTo>
                    <a:pt x="112" y="125"/>
                  </a:lnTo>
                  <a:lnTo>
                    <a:pt x="110" y="117"/>
                  </a:lnTo>
                  <a:lnTo>
                    <a:pt x="106" y="109"/>
                  </a:lnTo>
                  <a:lnTo>
                    <a:pt x="102" y="100"/>
                  </a:lnTo>
                  <a:lnTo>
                    <a:pt x="102" y="100"/>
                  </a:lnTo>
                  <a:lnTo>
                    <a:pt x="97" y="92"/>
                  </a:lnTo>
                  <a:lnTo>
                    <a:pt x="91" y="85"/>
                  </a:lnTo>
                  <a:lnTo>
                    <a:pt x="86" y="79"/>
                  </a:lnTo>
                  <a:lnTo>
                    <a:pt x="81" y="73"/>
                  </a:lnTo>
                  <a:lnTo>
                    <a:pt x="75" y="70"/>
                  </a:lnTo>
                  <a:lnTo>
                    <a:pt x="69" y="69"/>
                  </a:lnTo>
                  <a:lnTo>
                    <a:pt x="65" y="67"/>
                  </a:lnTo>
                  <a:lnTo>
                    <a:pt x="61" y="69"/>
                  </a:lnTo>
                  <a:lnTo>
                    <a:pt x="61" y="69"/>
                  </a:lnTo>
                  <a:close/>
                  <a:moveTo>
                    <a:pt x="166" y="161"/>
                  </a:moveTo>
                  <a:lnTo>
                    <a:pt x="135" y="118"/>
                  </a:lnTo>
                  <a:lnTo>
                    <a:pt x="146" y="110"/>
                  </a:lnTo>
                  <a:lnTo>
                    <a:pt x="133" y="99"/>
                  </a:lnTo>
                  <a:lnTo>
                    <a:pt x="142" y="92"/>
                  </a:lnTo>
                  <a:lnTo>
                    <a:pt x="35" y="0"/>
                  </a:lnTo>
                  <a:lnTo>
                    <a:pt x="16" y="13"/>
                  </a:lnTo>
                  <a:lnTo>
                    <a:pt x="0" y="0"/>
                  </a:lnTo>
                  <a:lnTo>
                    <a:pt x="1" y="19"/>
                  </a:lnTo>
                  <a:lnTo>
                    <a:pt x="34" y="52"/>
                  </a:lnTo>
                  <a:lnTo>
                    <a:pt x="23" y="80"/>
                  </a:lnTo>
                  <a:lnTo>
                    <a:pt x="3" y="58"/>
                  </a:lnTo>
                  <a:lnTo>
                    <a:pt x="3" y="115"/>
                  </a:lnTo>
                  <a:lnTo>
                    <a:pt x="30" y="139"/>
                  </a:lnTo>
                  <a:lnTo>
                    <a:pt x="36" y="129"/>
                  </a:lnTo>
                  <a:lnTo>
                    <a:pt x="128" y="202"/>
                  </a:lnTo>
                  <a:lnTo>
                    <a:pt x="129" y="218"/>
                  </a:lnTo>
                  <a:lnTo>
                    <a:pt x="148" y="230"/>
                  </a:lnTo>
                  <a:lnTo>
                    <a:pt x="146" y="175"/>
                  </a:lnTo>
                  <a:lnTo>
                    <a:pt x="166" y="161"/>
                  </a:lnTo>
                  <a:close/>
                  <a:moveTo>
                    <a:pt x="113" y="167"/>
                  </a:moveTo>
                  <a:lnTo>
                    <a:pt x="113" y="167"/>
                  </a:lnTo>
                  <a:lnTo>
                    <a:pt x="110" y="168"/>
                  </a:lnTo>
                  <a:lnTo>
                    <a:pt x="107" y="169"/>
                  </a:lnTo>
                  <a:lnTo>
                    <a:pt x="101" y="168"/>
                  </a:lnTo>
                  <a:lnTo>
                    <a:pt x="94" y="164"/>
                  </a:lnTo>
                  <a:lnTo>
                    <a:pt x="86" y="160"/>
                  </a:lnTo>
                  <a:lnTo>
                    <a:pt x="78" y="153"/>
                  </a:lnTo>
                  <a:lnTo>
                    <a:pt x="69" y="143"/>
                  </a:lnTo>
                  <a:lnTo>
                    <a:pt x="61" y="13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0" y="112"/>
                  </a:lnTo>
                  <a:lnTo>
                    <a:pt x="45" y="102"/>
                  </a:lnTo>
                  <a:lnTo>
                    <a:pt x="43" y="92"/>
                  </a:lnTo>
                  <a:lnTo>
                    <a:pt x="42" y="81"/>
                  </a:lnTo>
                  <a:lnTo>
                    <a:pt x="42" y="73"/>
                  </a:lnTo>
                  <a:lnTo>
                    <a:pt x="43" y="65"/>
                  </a:lnTo>
                  <a:lnTo>
                    <a:pt x="45" y="59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4" y="54"/>
                  </a:lnTo>
                  <a:lnTo>
                    <a:pt x="60" y="55"/>
                  </a:lnTo>
                  <a:lnTo>
                    <a:pt x="67" y="56"/>
                  </a:lnTo>
                  <a:lnTo>
                    <a:pt x="74" y="59"/>
                  </a:lnTo>
                  <a:lnTo>
                    <a:pt x="72" y="46"/>
                  </a:lnTo>
                  <a:lnTo>
                    <a:pt x="92" y="63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98" y="82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2" y="107"/>
                  </a:lnTo>
                  <a:lnTo>
                    <a:pt x="117" y="118"/>
                  </a:lnTo>
                  <a:lnTo>
                    <a:pt x="120" y="129"/>
                  </a:lnTo>
                  <a:lnTo>
                    <a:pt x="121" y="139"/>
                  </a:lnTo>
                  <a:lnTo>
                    <a:pt x="121" y="149"/>
                  </a:lnTo>
                  <a:lnTo>
                    <a:pt x="120" y="157"/>
                  </a:lnTo>
                  <a:lnTo>
                    <a:pt x="117" y="163"/>
                  </a:lnTo>
                  <a:lnTo>
                    <a:pt x="116" y="165"/>
                  </a:lnTo>
                  <a:lnTo>
                    <a:pt x="113" y="167"/>
                  </a:lnTo>
                  <a:lnTo>
                    <a:pt x="113" y="167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1335" y="2015"/>
              <a:ext cx="67" cy="78"/>
            </a:xfrm>
            <a:custGeom>
              <a:avLst/>
              <a:gdLst>
                <a:gd name="T0" fmla="*/ 14 w 67"/>
                <a:gd name="T1" fmla="*/ 72 h 78"/>
                <a:gd name="T2" fmla="*/ 14 w 67"/>
                <a:gd name="T3" fmla="*/ 72 h 78"/>
                <a:gd name="T4" fmla="*/ 11 w 67"/>
                <a:gd name="T5" fmla="*/ 70 h 78"/>
                <a:gd name="T6" fmla="*/ 10 w 67"/>
                <a:gd name="T7" fmla="*/ 65 h 78"/>
                <a:gd name="T8" fmla="*/ 10 w 67"/>
                <a:gd name="T9" fmla="*/ 61 h 78"/>
                <a:gd name="T10" fmla="*/ 11 w 67"/>
                <a:gd name="T11" fmla="*/ 56 h 78"/>
                <a:gd name="T12" fmla="*/ 14 w 67"/>
                <a:gd name="T13" fmla="*/ 51 h 78"/>
                <a:gd name="T14" fmla="*/ 17 w 67"/>
                <a:gd name="T15" fmla="*/ 44 h 78"/>
                <a:gd name="T16" fmla="*/ 25 w 67"/>
                <a:gd name="T17" fmla="*/ 31 h 78"/>
                <a:gd name="T18" fmla="*/ 25 w 67"/>
                <a:gd name="T19" fmla="*/ 31 h 78"/>
                <a:gd name="T20" fmla="*/ 36 w 67"/>
                <a:gd name="T21" fmla="*/ 19 h 78"/>
                <a:gd name="T22" fmla="*/ 41 w 67"/>
                <a:gd name="T23" fmla="*/ 15 h 78"/>
                <a:gd name="T24" fmla="*/ 46 w 67"/>
                <a:gd name="T25" fmla="*/ 11 h 78"/>
                <a:gd name="T26" fmla="*/ 52 w 67"/>
                <a:gd name="T27" fmla="*/ 9 h 78"/>
                <a:gd name="T28" fmla="*/ 56 w 67"/>
                <a:gd name="T29" fmla="*/ 8 h 78"/>
                <a:gd name="T30" fmla="*/ 60 w 67"/>
                <a:gd name="T31" fmla="*/ 8 h 78"/>
                <a:gd name="T32" fmla="*/ 63 w 67"/>
                <a:gd name="T33" fmla="*/ 10 h 78"/>
                <a:gd name="T34" fmla="*/ 63 w 67"/>
                <a:gd name="T35" fmla="*/ 10 h 78"/>
                <a:gd name="T36" fmla="*/ 65 w 67"/>
                <a:gd name="T37" fmla="*/ 11 h 78"/>
                <a:gd name="T38" fmla="*/ 66 w 67"/>
                <a:gd name="T39" fmla="*/ 14 h 78"/>
                <a:gd name="T40" fmla="*/ 66 w 67"/>
                <a:gd name="T41" fmla="*/ 19 h 78"/>
                <a:gd name="T42" fmla="*/ 66 w 67"/>
                <a:gd name="T43" fmla="*/ 19 h 78"/>
                <a:gd name="T44" fmla="*/ 67 w 67"/>
                <a:gd name="T45" fmla="*/ 14 h 78"/>
                <a:gd name="T46" fmla="*/ 67 w 67"/>
                <a:gd name="T47" fmla="*/ 9 h 78"/>
                <a:gd name="T48" fmla="*/ 66 w 67"/>
                <a:gd name="T49" fmla="*/ 4 h 78"/>
                <a:gd name="T50" fmla="*/ 63 w 67"/>
                <a:gd name="T51" fmla="*/ 1 h 78"/>
                <a:gd name="T52" fmla="*/ 63 w 67"/>
                <a:gd name="T53" fmla="*/ 1 h 78"/>
                <a:gd name="T54" fmla="*/ 59 w 67"/>
                <a:gd name="T55" fmla="*/ 0 h 78"/>
                <a:gd name="T56" fmla="*/ 54 w 67"/>
                <a:gd name="T57" fmla="*/ 0 h 78"/>
                <a:gd name="T58" fmla="*/ 50 w 67"/>
                <a:gd name="T59" fmla="*/ 1 h 78"/>
                <a:gd name="T60" fmla="*/ 43 w 67"/>
                <a:gd name="T61" fmla="*/ 3 h 78"/>
                <a:gd name="T62" fmla="*/ 37 w 67"/>
                <a:gd name="T63" fmla="*/ 8 h 78"/>
                <a:gd name="T64" fmla="*/ 30 w 67"/>
                <a:gd name="T65" fmla="*/ 13 h 78"/>
                <a:gd name="T66" fmla="*/ 24 w 67"/>
                <a:gd name="T67" fmla="*/ 19 h 78"/>
                <a:gd name="T68" fmla="*/ 17 w 67"/>
                <a:gd name="T69" fmla="*/ 26 h 78"/>
                <a:gd name="T70" fmla="*/ 17 w 67"/>
                <a:gd name="T71" fmla="*/ 26 h 78"/>
                <a:gd name="T72" fmla="*/ 11 w 67"/>
                <a:gd name="T73" fmla="*/ 34 h 78"/>
                <a:gd name="T74" fmla="*/ 7 w 67"/>
                <a:gd name="T75" fmla="*/ 41 h 78"/>
                <a:gd name="T76" fmla="*/ 3 w 67"/>
                <a:gd name="T77" fmla="*/ 49 h 78"/>
                <a:gd name="T78" fmla="*/ 1 w 67"/>
                <a:gd name="T79" fmla="*/ 56 h 78"/>
                <a:gd name="T80" fmla="*/ 0 w 67"/>
                <a:gd name="T81" fmla="*/ 63 h 78"/>
                <a:gd name="T82" fmla="*/ 0 w 67"/>
                <a:gd name="T83" fmla="*/ 68 h 78"/>
                <a:gd name="T84" fmla="*/ 1 w 67"/>
                <a:gd name="T85" fmla="*/ 72 h 78"/>
                <a:gd name="T86" fmla="*/ 3 w 67"/>
                <a:gd name="T87" fmla="*/ 76 h 78"/>
                <a:gd name="T88" fmla="*/ 3 w 67"/>
                <a:gd name="T89" fmla="*/ 76 h 78"/>
                <a:gd name="T90" fmla="*/ 6 w 67"/>
                <a:gd name="T91" fmla="*/ 77 h 78"/>
                <a:gd name="T92" fmla="*/ 9 w 67"/>
                <a:gd name="T93" fmla="*/ 78 h 78"/>
                <a:gd name="T94" fmla="*/ 15 w 67"/>
                <a:gd name="T95" fmla="*/ 77 h 78"/>
                <a:gd name="T96" fmla="*/ 22 w 67"/>
                <a:gd name="T97" fmla="*/ 75 h 78"/>
                <a:gd name="T98" fmla="*/ 30 w 67"/>
                <a:gd name="T99" fmla="*/ 70 h 78"/>
                <a:gd name="T100" fmla="*/ 30 w 67"/>
                <a:gd name="T101" fmla="*/ 70 h 78"/>
                <a:gd name="T102" fmla="*/ 24 w 67"/>
                <a:gd name="T103" fmla="*/ 72 h 78"/>
                <a:gd name="T104" fmla="*/ 21 w 67"/>
                <a:gd name="T105" fmla="*/ 74 h 78"/>
                <a:gd name="T106" fmla="*/ 16 w 67"/>
                <a:gd name="T107" fmla="*/ 74 h 78"/>
                <a:gd name="T108" fmla="*/ 14 w 67"/>
                <a:gd name="T109" fmla="*/ 72 h 78"/>
                <a:gd name="T110" fmla="*/ 14 w 67"/>
                <a:gd name="T111" fmla="*/ 7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" h="78">
                  <a:moveTo>
                    <a:pt x="14" y="72"/>
                  </a:moveTo>
                  <a:lnTo>
                    <a:pt x="14" y="72"/>
                  </a:lnTo>
                  <a:lnTo>
                    <a:pt x="11" y="70"/>
                  </a:lnTo>
                  <a:lnTo>
                    <a:pt x="10" y="65"/>
                  </a:lnTo>
                  <a:lnTo>
                    <a:pt x="10" y="61"/>
                  </a:lnTo>
                  <a:lnTo>
                    <a:pt x="11" y="56"/>
                  </a:lnTo>
                  <a:lnTo>
                    <a:pt x="14" y="51"/>
                  </a:lnTo>
                  <a:lnTo>
                    <a:pt x="17" y="44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36" y="19"/>
                  </a:lnTo>
                  <a:lnTo>
                    <a:pt x="41" y="15"/>
                  </a:lnTo>
                  <a:lnTo>
                    <a:pt x="46" y="11"/>
                  </a:lnTo>
                  <a:lnTo>
                    <a:pt x="52" y="9"/>
                  </a:lnTo>
                  <a:lnTo>
                    <a:pt x="56" y="8"/>
                  </a:lnTo>
                  <a:lnTo>
                    <a:pt x="60" y="8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5" y="11"/>
                  </a:lnTo>
                  <a:lnTo>
                    <a:pt x="66" y="14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7" y="14"/>
                  </a:lnTo>
                  <a:lnTo>
                    <a:pt x="67" y="9"/>
                  </a:lnTo>
                  <a:lnTo>
                    <a:pt x="66" y="4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50" y="1"/>
                  </a:lnTo>
                  <a:lnTo>
                    <a:pt x="43" y="3"/>
                  </a:lnTo>
                  <a:lnTo>
                    <a:pt x="37" y="8"/>
                  </a:lnTo>
                  <a:lnTo>
                    <a:pt x="30" y="13"/>
                  </a:lnTo>
                  <a:lnTo>
                    <a:pt x="24" y="19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1" y="34"/>
                  </a:lnTo>
                  <a:lnTo>
                    <a:pt x="7" y="41"/>
                  </a:lnTo>
                  <a:lnTo>
                    <a:pt x="3" y="49"/>
                  </a:lnTo>
                  <a:lnTo>
                    <a:pt x="1" y="56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1" y="72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6" y="77"/>
                  </a:lnTo>
                  <a:lnTo>
                    <a:pt x="9" y="78"/>
                  </a:lnTo>
                  <a:lnTo>
                    <a:pt x="15" y="77"/>
                  </a:lnTo>
                  <a:lnTo>
                    <a:pt x="22" y="75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24" y="72"/>
                  </a:lnTo>
                  <a:lnTo>
                    <a:pt x="21" y="74"/>
                  </a:lnTo>
                  <a:lnTo>
                    <a:pt x="16" y="74"/>
                  </a:lnTo>
                  <a:lnTo>
                    <a:pt x="14" y="72"/>
                  </a:lnTo>
                  <a:lnTo>
                    <a:pt x="14" y="72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1311" y="2125"/>
              <a:ext cx="157" cy="105"/>
            </a:xfrm>
            <a:custGeom>
              <a:avLst/>
              <a:gdLst>
                <a:gd name="T0" fmla="*/ 157 w 157"/>
                <a:gd name="T1" fmla="*/ 0 h 105"/>
                <a:gd name="T2" fmla="*/ 0 w 157"/>
                <a:gd name="T3" fmla="*/ 93 h 105"/>
                <a:gd name="T4" fmla="*/ 0 w 157"/>
                <a:gd name="T5" fmla="*/ 105 h 105"/>
                <a:gd name="T6" fmla="*/ 157 w 157"/>
                <a:gd name="T7" fmla="*/ 15 h 105"/>
                <a:gd name="T8" fmla="*/ 157 w 157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5">
                  <a:moveTo>
                    <a:pt x="157" y="0"/>
                  </a:moveTo>
                  <a:lnTo>
                    <a:pt x="0" y="93"/>
                  </a:lnTo>
                  <a:lnTo>
                    <a:pt x="0" y="105"/>
                  </a:lnTo>
                  <a:lnTo>
                    <a:pt x="157" y="1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1323" y="2253"/>
              <a:ext cx="109" cy="54"/>
            </a:xfrm>
            <a:custGeom>
              <a:avLst/>
              <a:gdLst>
                <a:gd name="T0" fmla="*/ 109 w 109"/>
                <a:gd name="T1" fmla="*/ 16 h 54"/>
                <a:gd name="T2" fmla="*/ 109 w 109"/>
                <a:gd name="T3" fmla="*/ 0 h 54"/>
                <a:gd name="T4" fmla="*/ 0 w 109"/>
                <a:gd name="T5" fmla="*/ 43 h 54"/>
                <a:gd name="T6" fmla="*/ 0 w 109"/>
                <a:gd name="T7" fmla="*/ 54 h 54"/>
                <a:gd name="T8" fmla="*/ 109 w 109"/>
                <a:gd name="T9" fmla="*/ 1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54">
                  <a:moveTo>
                    <a:pt x="109" y="16"/>
                  </a:moveTo>
                  <a:lnTo>
                    <a:pt x="109" y="0"/>
                  </a:lnTo>
                  <a:lnTo>
                    <a:pt x="0" y="43"/>
                  </a:lnTo>
                  <a:lnTo>
                    <a:pt x="0" y="54"/>
                  </a:lnTo>
                  <a:lnTo>
                    <a:pt x="109" y="16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1290" y="2062"/>
              <a:ext cx="28" cy="53"/>
            </a:xfrm>
            <a:custGeom>
              <a:avLst/>
              <a:gdLst>
                <a:gd name="T0" fmla="*/ 28 w 28"/>
                <a:gd name="T1" fmla="*/ 0 h 53"/>
                <a:gd name="T2" fmla="*/ 28 w 28"/>
                <a:gd name="T3" fmla="*/ 53 h 53"/>
                <a:gd name="T4" fmla="*/ 0 w 28"/>
                <a:gd name="T5" fmla="*/ 27 h 53"/>
                <a:gd name="T6" fmla="*/ 28 w 28"/>
                <a:gd name="T7" fmla="*/ 0 h 53"/>
                <a:gd name="T8" fmla="*/ 28 w 2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3">
                  <a:moveTo>
                    <a:pt x="28" y="0"/>
                  </a:moveTo>
                  <a:lnTo>
                    <a:pt x="28" y="53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1341" y="2223"/>
              <a:ext cx="17" cy="51"/>
            </a:xfrm>
            <a:custGeom>
              <a:avLst/>
              <a:gdLst>
                <a:gd name="T0" fmla="*/ 17 w 17"/>
                <a:gd name="T1" fmla="*/ 0 h 51"/>
                <a:gd name="T2" fmla="*/ 17 w 17"/>
                <a:gd name="T3" fmla="*/ 44 h 51"/>
                <a:gd name="T4" fmla="*/ 0 w 17"/>
                <a:gd name="T5" fmla="*/ 51 h 51"/>
                <a:gd name="T6" fmla="*/ 0 w 17"/>
                <a:gd name="T7" fmla="*/ 8 h 51"/>
                <a:gd name="T8" fmla="*/ 17 w 17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1">
                  <a:moveTo>
                    <a:pt x="17" y="0"/>
                  </a:moveTo>
                  <a:lnTo>
                    <a:pt x="17" y="44"/>
                  </a:lnTo>
                  <a:lnTo>
                    <a:pt x="0" y="51"/>
                  </a:lnTo>
                  <a:lnTo>
                    <a:pt x="0" y="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/>
            </p:cNvSpPr>
            <p:nvPr userDrawn="1"/>
          </p:nvSpPr>
          <p:spPr bwMode="auto">
            <a:xfrm>
              <a:off x="1341" y="2223"/>
              <a:ext cx="17" cy="51"/>
            </a:xfrm>
            <a:custGeom>
              <a:avLst/>
              <a:gdLst>
                <a:gd name="T0" fmla="*/ 17 w 17"/>
                <a:gd name="T1" fmla="*/ 0 h 51"/>
                <a:gd name="T2" fmla="*/ 17 w 17"/>
                <a:gd name="T3" fmla="*/ 44 h 51"/>
                <a:gd name="T4" fmla="*/ 0 w 17"/>
                <a:gd name="T5" fmla="*/ 51 h 51"/>
                <a:gd name="T6" fmla="*/ 0 w 17"/>
                <a:gd name="T7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1">
                  <a:moveTo>
                    <a:pt x="17" y="0"/>
                  </a:moveTo>
                  <a:lnTo>
                    <a:pt x="17" y="44"/>
                  </a:lnTo>
                  <a:lnTo>
                    <a:pt x="0" y="51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1372" y="2207"/>
              <a:ext cx="17" cy="54"/>
            </a:xfrm>
            <a:custGeom>
              <a:avLst/>
              <a:gdLst>
                <a:gd name="T0" fmla="*/ 17 w 17"/>
                <a:gd name="T1" fmla="*/ 0 h 54"/>
                <a:gd name="T2" fmla="*/ 17 w 17"/>
                <a:gd name="T3" fmla="*/ 47 h 54"/>
                <a:gd name="T4" fmla="*/ 0 w 17"/>
                <a:gd name="T5" fmla="*/ 54 h 54"/>
                <a:gd name="T6" fmla="*/ 0 w 17"/>
                <a:gd name="T7" fmla="*/ 9 h 54"/>
                <a:gd name="T8" fmla="*/ 17 w 17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4">
                  <a:moveTo>
                    <a:pt x="17" y="0"/>
                  </a:moveTo>
                  <a:lnTo>
                    <a:pt x="17" y="47"/>
                  </a:lnTo>
                  <a:lnTo>
                    <a:pt x="0" y="54"/>
                  </a:lnTo>
                  <a:lnTo>
                    <a:pt x="0" y="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/>
            </p:cNvSpPr>
            <p:nvPr userDrawn="1"/>
          </p:nvSpPr>
          <p:spPr bwMode="auto">
            <a:xfrm>
              <a:off x="1372" y="2207"/>
              <a:ext cx="17" cy="54"/>
            </a:xfrm>
            <a:custGeom>
              <a:avLst/>
              <a:gdLst>
                <a:gd name="T0" fmla="*/ 17 w 17"/>
                <a:gd name="T1" fmla="*/ 0 h 54"/>
                <a:gd name="T2" fmla="*/ 17 w 17"/>
                <a:gd name="T3" fmla="*/ 47 h 54"/>
                <a:gd name="T4" fmla="*/ 0 w 17"/>
                <a:gd name="T5" fmla="*/ 54 h 54"/>
                <a:gd name="T6" fmla="*/ 0 w 17"/>
                <a:gd name="T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4">
                  <a:moveTo>
                    <a:pt x="17" y="0"/>
                  </a:moveTo>
                  <a:lnTo>
                    <a:pt x="17" y="47"/>
                  </a:lnTo>
                  <a:lnTo>
                    <a:pt x="0" y="54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1403" y="2191"/>
              <a:ext cx="18" cy="56"/>
            </a:xfrm>
            <a:custGeom>
              <a:avLst/>
              <a:gdLst>
                <a:gd name="T0" fmla="*/ 18 w 18"/>
                <a:gd name="T1" fmla="*/ 0 h 56"/>
                <a:gd name="T2" fmla="*/ 18 w 18"/>
                <a:gd name="T3" fmla="*/ 50 h 56"/>
                <a:gd name="T4" fmla="*/ 0 w 18"/>
                <a:gd name="T5" fmla="*/ 56 h 56"/>
                <a:gd name="T6" fmla="*/ 0 w 18"/>
                <a:gd name="T7" fmla="*/ 9 h 56"/>
                <a:gd name="T8" fmla="*/ 18 w 18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56">
                  <a:moveTo>
                    <a:pt x="18" y="0"/>
                  </a:moveTo>
                  <a:lnTo>
                    <a:pt x="18" y="50"/>
                  </a:lnTo>
                  <a:lnTo>
                    <a:pt x="0" y="56"/>
                  </a:lnTo>
                  <a:lnTo>
                    <a:pt x="0" y="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/>
            </p:cNvSpPr>
            <p:nvPr userDrawn="1"/>
          </p:nvSpPr>
          <p:spPr bwMode="auto">
            <a:xfrm>
              <a:off x="1403" y="2191"/>
              <a:ext cx="18" cy="56"/>
            </a:xfrm>
            <a:custGeom>
              <a:avLst/>
              <a:gdLst>
                <a:gd name="T0" fmla="*/ 18 w 18"/>
                <a:gd name="T1" fmla="*/ 0 h 56"/>
                <a:gd name="T2" fmla="*/ 18 w 18"/>
                <a:gd name="T3" fmla="*/ 50 h 56"/>
                <a:gd name="T4" fmla="*/ 0 w 18"/>
                <a:gd name="T5" fmla="*/ 56 h 56"/>
                <a:gd name="T6" fmla="*/ 0 w 18"/>
                <a:gd name="T7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56">
                  <a:moveTo>
                    <a:pt x="18" y="0"/>
                  </a:moveTo>
                  <a:lnTo>
                    <a:pt x="18" y="50"/>
                  </a:lnTo>
                  <a:lnTo>
                    <a:pt x="0" y="56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/>
            </p:cNvSpPr>
            <p:nvPr userDrawn="1"/>
          </p:nvSpPr>
          <p:spPr bwMode="auto">
            <a:xfrm>
              <a:off x="1326" y="2327"/>
              <a:ext cx="27" cy="82"/>
            </a:xfrm>
            <a:custGeom>
              <a:avLst/>
              <a:gdLst>
                <a:gd name="T0" fmla="*/ 0 w 27"/>
                <a:gd name="T1" fmla="*/ 75 h 82"/>
                <a:gd name="T2" fmla="*/ 0 w 27"/>
                <a:gd name="T3" fmla="*/ 75 h 82"/>
                <a:gd name="T4" fmla="*/ 2 w 27"/>
                <a:gd name="T5" fmla="*/ 14 h 82"/>
                <a:gd name="T6" fmla="*/ 2 w 27"/>
                <a:gd name="T7" fmla="*/ 14 h 82"/>
                <a:gd name="T8" fmla="*/ 3 w 27"/>
                <a:gd name="T9" fmla="*/ 9 h 82"/>
                <a:gd name="T10" fmla="*/ 7 w 27"/>
                <a:gd name="T11" fmla="*/ 6 h 82"/>
                <a:gd name="T12" fmla="*/ 11 w 27"/>
                <a:gd name="T13" fmla="*/ 2 h 82"/>
                <a:gd name="T14" fmla="*/ 16 w 27"/>
                <a:gd name="T15" fmla="*/ 1 h 82"/>
                <a:gd name="T16" fmla="*/ 20 w 27"/>
                <a:gd name="T17" fmla="*/ 0 h 82"/>
                <a:gd name="T18" fmla="*/ 24 w 27"/>
                <a:gd name="T19" fmla="*/ 2 h 82"/>
                <a:gd name="T20" fmla="*/ 27 w 27"/>
                <a:gd name="T21" fmla="*/ 6 h 82"/>
                <a:gd name="T22" fmla="*/ 27 w 27"/>
                <a:gd name="T23" fmla="*/ 13 h 82"/>
                <a:gd name="T24" fmla="*/ 26 w 27"/>
                <a:gd name="T25" fmla="*/ 82 h 82"/>
                <a:gd name="T26" fmla="*/ 0 w 27"/>
                <a:gd name="T27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82">
                  <a:moveTo>
                    <a:pt x="0" y="75"/>
                  </a:moveTo>
                  <a:lnTo>
                    <a:pt x="0" y="75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9"/>
                  </a:lnTo>
                  <a:lnTo>
                    <a:pt x="7" y="6"/>
                  </a:lnTo>
                  <a:lnTo>
                    <a:pt x="11" y="2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7" y="6"/>
                  </a:lnTo>
                  <a:lnTo>
                    <a:pt x="27" y="13"/>
                  </a:lnTo>
                  <a:lnTo>
                    <a:pt x="26" y="82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/>
            <p:cNvSpPr>
              <a:spLocks/>
            </p:cNvSpPr>
            <p:nvPr userDrawn="1"/>
          </p:nvSpPr>
          <p:spPr bwMode="auto">
            <a:xfrm>
              <a:off x="1380" y="2313"/>
              <a:ext cx="37" cy="113"/>
            </a:xfrm>
            <a:custGeom>
              <a:avLst/>
              <a:gdLst>
                <a:gd name="T0" fmla="*/ 0 w 37"/>
                <a:gd name="T1" fmla="*/ 103 h 113"/>
                <a:gd name="T2" fmla="*/ 0 w 37"/>
                <a:gd name="T3" fmla="*/ 103 h 113"/>
                <a:gd name="T4" fmla="*/ 2 w 37"/>
                <a:gd name="T5" fmla="*/ 16 h 113"/>
                <a:gd name="T6" fmla="*/ 2 w 37"/>
                <a:gd name="T7" fmla="*/ 16 h 113"/>
                <a:gd name="T8" fmla="*/ 3 w 37"/>
                <a:gd name="T9" fmla="*/ 12 h 113"/>
                <a:gd name="T10" fmla="*/ 7 w 37"/>
                <a:gd name="T11" fmla="*/ 7 h 113"/>
                <a:gd name="T12" fmla="*/ 13 w 37"/>
                <a:gd name="T13" fmla="*/ 4 h 113"/>
                <a:gd name="T14" fmla="*/ 18 w 37"/>
                <a:gd name="T15" fmla="*/ 0 h 113"/>
                <a:gd name="T16" fmla="*/ 24 w 37"/>
                <a:gd name="T17" fmla="*/ 0 h 113"/>
                <a:gd name="T18" fmla="*/ 30 w 37"/>
                <a:gd name="T19" fmla="*/ 1 h 113"/>
                <a:gd name="T20" fmla="*/ 32 w 37"/>
                <a:gd name="T21" fmla="*/ 4 h 113"/>
                <a:gd name="T22" fmla="*/ 35 w 37"/>
                <a:gd name="T23" fmla="*/ 6 h 113"/>
                <a:gd name="T24" fmla="*/ 36 w 37"/>
                <a:gd name="T25" fmla="*/ 9 h 113"/>
                <a:gd name="T26" fmla="*/ 37 w 37"/>
                <a:gd name="T27" fmla="*/ 13 h 113"/>
                <a:gd name="T28" fmla="*/ 37 w 37"/>
                <a:gd name="T29" fmla="*/ 113 h 113"/>
                <a:gd name="T30" fmla="*/ 0 w 37"/>
                <a:gd name="T31" fmla="*/ 10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113">
                  <a:moveTo>
                    <a:pt x="0" y="103"/>
                  </a:moveTo>
                  <a:lnTo>
                    <a:pt x="0" y="103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3" y="12"/>
                  </a:lnTo>
                  <a:lnTo>
                    <a:pt x="7" y="7"/>
                  </a:lnTo>
                  <a:lnTo>
                    <a:pt x="13" y="4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2" y="4"/>
                  </a:lnTo>
                  <a:lnTo>
                    <a:pt x="35" y="6"/>
                  </a:lnTo>
                  <a:lnTo>
                    <a:pt x="36" y="9"/>
                  </a:lnTo>
                  <a:lnTo>
                    <a:pt x="37" y="13"/>
                  </a:lnTo>
                  <a:lnTo>
                    <a:pt x="37" y="11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/>
            </p:cNvSpPr>
            <p:nvPr userDrawn="1"/>
          </p:nvSpPr>
          <p:spPr bwMode="auto">
            <a:xfrm>
              <a:off x="1543" y="2029"/>
              <a:ext cx="18" cy="41"/>
            </a:xfrm>
            <a:custGeom>
              <a:avLst/>
              <a:gdLst>
                <a:gd name="T0" fmla="*/ 18 w 18"/>
                <a:gd name="T1" fmla="*/ 41 h 41"/>
                <a:gd name="T2" fmla="*/ 18 w 18"/>
                <a:gd name="T3" fmla="*/ 35 h 41"/>
                <a:gd name="T4" fmla="*/ 5 w 18"/>
                <a:gd name="T5" fmla="*/ 26 h 41"/>
                <a:gd name="T6" fmla="*/ 5 w 18"/>
                <a:gd name="T7" fmla="*/ 4 h 41"/>
                <a:gd name="T8" fmla="*/ 1 w 18"/>
                <a:gd name="T9" fmla="*/ 0 h 41"/>
                <a:gd name="T10" fmla="*/ 0 w 18"/>
                <a:gd name="T11" fmla="*/ 28 h 41"/>
                <a:gd name="T12" fmla="*/ 18 w 18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1">
                  <a:moveTo>
                    <a:pt x="18" y="41"/>
                  </a:moveTo>
                  <a:lnTo>
                    <a:pt x="18" y="35"/>
                  </a:lnTo>
                  <a:lnTo>
                    <a:pt x="5" y="26"/>
                  </a:lnTo>
                  <a:lnTo>
                    <a:pt x="5" y="4"/>
                  </a:lnTo>
                  <a:lnTo>
                    <a:pt x="1" y="0"/>
                  </a:lnTo>
                  <a:lnTo>
                    <a:pt x="0" y="28"/>
                  </a:lnTo>
                  <a:lnTo>
                    <a:pt x="18" y="41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/>
            <p:cNvSpPr>
              <a:spLocks noEditPoints="1"/>
            </p:cNvSpPr>
            <p:nvPr userDrawn="1"/>
          </p:nvSpPr>
          <p:spPr bwMode="auto">
            <a:xfrm>
              <a:off x="1468" y="2072"/>
              <a:ext cx="160" cy="366"/>
            </a:xfrm>
            <a:custGeom>
              <a:avLst/>
              <a:gdLst>
                <a:gd name="T0" fmla="*/ 146 w 160"/>
                <a:gd name="T1" fmla="*/ 110 h 366"/>
                <a:gd name="T2" fmla="*/ 118 w 160"/>
                <a:gd name="T3" fmla="*/ 94 h 366"/>
                <a:gd name="T4" fmla="*/ 125 w 160"/>
                <a:gd name="T5" fmla="*/ 86 h 366"/>
                <a:gd name="T6" fmla="*/ 33 w 160"/>
                <a:gd name="T7" fmla="*/ 13 h 366"/>
                <a:gd name="T8" fmla="*/ 26 w 160"/>
                <a:gd name="T9" fmla="*/ 23 h 366"/>
                <a:gd name="T10" fmla="*/ 0 w 160"/>
                <a:gd name="T11" fmla="*/ 0 h 366"/>
                <a:gd name="T12" fmla="*/ 0 w 160"/>
                <a:gd name="T13" fmla="*/ 52 h 366"/>
                <a:gd name="T14" fmla="*/ 148 w 160"/>
                <a:gd name="T15" fmla="*/ 152 h 366"/>
                <a:gd name="T16" fmla="*/ 146 w 160"/>
                <a:gd name="T17" fmla="*/ 110 h 366"/>
                <a:gd name="T18" fmla="*/ 149 w 160"/>
                <a:gd name="T19" fmla="*/ 167 h 366"/>
                <a:gd name="T20" fmla="*/ 0 w 160"/>
                <a:gd name="T21" fmla="*/ 70 h 366"/>
                <a:gd name="T22" fmla="*/ 0 w 160"/>
                <a:gd name="T23" fmla="*/ 366 h 366"/>
                <a:gd name="T24" fmla="*/ 160 w 160"/>
                <a:gd name="T25" fmla="*/ 324 h 366"/>
                <a:gd name="T26" fmla="*/ 149 w 160"/>
                <a:gd name="T27" fmla="*/ 16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366">
                  <a:moveTo>
                    <a:pt x="146" y="110"/>
                  </a:moveTo>
                  <a:lnTo>
                    <a:pt x="118" y="94"/>
                  </a:lnTo>
                  <a:lnTo>
                    <a:pt x="125" y="86"/>
                  </a:lnTo>
                  <a:lnTo>
                    <a:pt x="33" y="13"/>
                  </a:lnTo>
                  <a:lnTo>
                    <a:pt x="26" y="23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48" y="152"/>
                  </a:lnTo>
                  <a:lnTo>
                    <a:pt x="146" y="110"/>
                  </a:lnTo>
                  <a:close/>
                  <a:moveTo>
                    <a:pt x="149" y="167"/>
                  </a:moveTo>
                  <a:lnTo>
                    <a:pt x="0" y="70"/>
                  </a:lnTo>
                  <a:lnTo>
                    <a:pt x="0" y="366"/>
                  </a:lnTo>
                  <a:lnTo>
                    <a:pt x="160" y="324"/>
                  </a:lnTo>
                  <a:lnTo>
                    <a:pt x="149" y="167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/>
            <p:cNvSpPr>
              <a:spLocks noChangeShapeType="1"/>
            </p:cNvSpPr>
            <p:nvPr userDrawn="1"/>
          </p:nvSpPr>
          <p:spPr bwMode="auto">
            <a:xfrm>
              <a:off x="1311" y="235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9"/>
            <p:cNvSpPr>
              <a:spLocks noChangeShapeType="1"/>
            </p:cNvSpPr>
            <p:nvPr userDrawn="1"/>
          </p:nvSpPr>
          <p:spPr bwMode="auto">
            <a:xfrm>
              <a:off x="1311" y="235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0"/>
            <p:cNvSpPr>
              <a:spLocks noChangeShapeType="1"/>
            </p:cNvSpPr>
            <p:nvPr userDrawn="1"/>
          </p:nvSpPr>
          <p:spPr bwMode="auto">
            <a:xfrm>
              <a:off x="1435" y="228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1"/>
            <p:cNvSpPr>
              <a:spLocks noChangeShapeType="1"/>
            </p:cNvSpPr>
            <p:nvPr userDrawn="1"/>
          </p:nvSpPr>
          <p:spPr bwMode="auto">
            <a:xfrm>
              <a:off x="1435" y="228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2"/>
            <p:cNvSpPr>
              <a:spLocks noChangeShapeType="1"/>
            </p:cNvSpPr>
            <p:nvPr userDrawn="1"/>
          </p:nvSpPr>
          <p:spPr bwMode="auto">
            <a:xfrm>
              <a:off x="1313" y="234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3"/>
            <p:cNvSpPr>
              <a:spLocks noChangeShapeType="1"/>
            </p:cNvSpPr>
            <p:nvPr userDrawn="1"/>
          </p:nvSpPr>
          <p:spPr bwMode="auto">
            <a:xfrm>
              <a:off x="1313" y="234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4"/>
            <p:cNvSpPr>
              <a:spLocks noChangeShapeType="1"/>
            </p:cNvSpPr>
            <p:nvPr userDrawn="1"/>
          </p:nvSpPr>
          <p:spPr bwMode="auto">
            <a:xfrm>
              <a:off x="1438" y="227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5"/>
            <p:cNvSpPr>
              <a:spLocks noChangeShapeType="1"/>
            </p:cNvSpPr>
            <p:nvPr userDrawn="1"/>
          </p:nvSpPr>
          <p:spPr bwMode="auto">
            <a:xfrm>
              <a:off x="1438" y="227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/>
            <p:cNvSpPr>
              <a:spLocks/>
            </p:cNvSpPr>
            <p:nvPr userDrawn="1"/>
          </p:nvSpPr>
          <p:spPr bwMode="auto">
            <a:xfrm>
              <a:off x="1318" y="1993"/>
              <a:ext cx="125" cy="181"/>
            </a:xfrm>
            <a:custGeom>
              <a:avLst/>
              <a:gdLst>
                <a:gd name="T0" fmla="*/ 0 w 125"/>
                <a:gd name="T1" fmla="*/ 149 h 181"/>
                <a:gd name="T2" fmla="*/ 106 w 125"/>
                <a:gd name="T3" fmla="*/ 79 h 181"/>
                <a:gd name="T4" fmla="*/ 106 w 125"/>
                <a:gd name="T5" fmla="*/ 0 h 181"/>
                <a:gd name="T6" fmla="*/ 125 w 125"/>
                <a:gd name="T7" fmla="*/ 18 h 181"/>
                <a:gd name="T8" fmla="*/ 125 w 125"/>
                <a:gd name="T9" fmla="*/ 114 h 181"/>
                <a:gd name="T10" fmla="*/ 112 w 125"/>
                <a:gd name="T11" fmla="*/ 112 h 181"/>
                <a:gd name="T12" fmla="*/ 113 w 125"/>
                <a:gd name="T13" fmla="*/ 89 h 181"/>
                <a:gd name="T14" fmla="*/ 92 w 125"/>
                <a:gd name="T15" fmla="*/ 101 h 181"/>
                <a:gd name="T16" fmla="*/ 92 w 125"/>
                <a:gd name="T17" fmla="*/ 117 h 181"/>
                <a:gd name="T18" fmla="*/ 39 w 125"/>
                <a:gd name="T19" fmla="*/ 151 h 181"/>
                <a:gd name="T20" fmla="*/ 39 w 125"/>
                <a:gd name="T21" fmla="*/ 166 h 181"/>
                <a:gd name="T22" fmla="*/ 17 w 125"/>
                <a:gd name="T23" fmla="*/ 181 h 181"/>
                <a:gd name="T24" fmla="*/ 10 w 125"/>
                <a:gd name="T25" fmla="*/ 174 h 181"/>
                <a:gd name="T26" fmla="*/ 28 w 125"/>
                <a:gd name="T27" fmla="*/ 161 h 181"/>
                <a:gd name="T28" fmla="*/ 28 w 125"/>
                <a:gd name="T29" fmla="*/ 143 h 181"/>
                <a:gd name="T30" fmla="*/ 10 w 125"/>
                <a:gd name="T31" fmla="*/ 155 h 181"/>
                <a:gd name="T32" fmla="*/ 0 w 125"/>
                <a:gd name="T33" fmla="*/ 14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81">
                  <a:moveTo>
                    <a:pt x="0" y="149"/>
                  </a:moveTo>
                  <a:lnTo>
                    <a:pt x="106" y="79"/>
                  </a:lnTo>
                  <a:lnTo>
                    <a:pt x="106" y="0"/>
                  </a:lnTo>
                  <a:lnTo>
                    <a:pt x="125" y="18"/>
                  </a:lnTo>
                  <a:lnTo>
                    <a:pt x="125" y="114"/>
                  </a:lnTo>
                  <a:lnTo>
                    <a:pt x="112" y="112"/>
                  </a:lnTo>
                  <a:lnTo>
                    <a:pt x="113" y="89"/>
                  </a:lnTo>
                  <a:lnTo>
                    <a:pt x="92" y="101"/>
                  </a:lnTo>
                  <a:lnTo>
                    <a:pt x="92" y="117"/>
                  </a:lnTo>
                  <a:lnTo>
                    <a:pt x="39" y="151"/>
                  </a:lnTo>
                  <a:lnTo>
                    <a:pt x="39" y="166"/>
                  </a:lnTo>
                  <a:lnTo>
                    <a:pt x="17" y="181"/>
                  </a:lnTo>
                  <a:lnTo>
                    <a:pt x="10" y="174"/>
                  </a:lnTo>
                  <a:lnTo>
                    <a:pt x="28" y="161"/>
                  </a:lnTo>
                  <a:lnTo>
                    <a:pt x="28" y="143"/>
                  </a:lnTo>
                  <a:lnTo>
                    <a:pt x="10" y="155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"/>
            <p:cNvSpPr>
              <a:spLocks/>
            </p:cNvSpPr>
            <p:nvPr userDrawn="1"/>
          </p:nvSpPr>
          <p:spPr bwMode="auto">
            <a:xfrm>
              <a:off x="1318" y="1993"/>
              <a:ext cx="125" cy="181"/>
            </a:xfrm>
            <a:custGeom>
              <a:avLst/>
              <a:gdLst>
                <a:gd name="T0" fmla="*/ 0 w 125"/>
                <a:gd name="T1" fmla="*/ 149 h 181"/>
                <a:gd name="T2" fmla="*/ 106 w 125"/>
                <a:gd name="T3" fmla="*/ 79 h 181"/>
                <a:gd name="T4" fmla="*/ 106 w 125"/>
                <a:gd name="T5" fmla="*/ 0 h 181"/>
                <a:gd name="T6" fmla="*/ 125 w 125"/>
                <a:gd name="T7" fmla="*/ 18 h 181"/>
                <a:gd name="T8" fmla="*/ 125 w 125"/>
                <a:gd name="T9" fmla="*/ 114 h 181"/>
                <a:gd name="T10" fmla="*/ 112 w 125"/>
                <a:gd name="T11" fmla="*/ 112 h 181"/>
                <a:gd name="T12" fmla="*/ 113 w 125"/>
                <a:gd name="T13" fmla="*/ 89 h 181"/>
                <a:gd name="T14" fmla="*/ 92 w 125"/>
                <a:gd name="T15" fmla="*/ 101 h 181"/>
                <a:gd name="T16" fmla="*/ 92 w 125"/>
                <a:gd name="T17" fmla="*/ 117 h 181"/>
                <a:gd name="T18" fmla="*/ 39 w 125"/>
                <a:gd name="T19" fmla="*/ 151 h 181"/>
                <a:gd name="T20" fmla="*/ 39 w 125"/>
                <a:gd name="T21" fmla="*/ 166 h 181"/>
                <a:gd name="T22" fmla="*/ 17 w 125"/>
                <a:gd name="T23" fmla="*/ 181 h 181"/>
                <a:gd name="T24" fmla="*/ 10 w 125"/>
                <a:gd name="T25" fmla="*/ 174 h 181"/>
                <a:gd name="T26" fmla="*/ 28 w 125"/>
                <a:gd name="T27" fmla="*/ 161 h 181"/>
                <a:gd name="T28" fmla="*/ 28 w 125"/>
                <a:gd name="T29" fmla="*/ 143 h 181"/>
                <a:gd name="T30" fmla="*/ 10 w 125"/>
                <a:gd name="T31" fmla="*/ 15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81">
                  <a:moveTo>
                    <a:pt x="0" y="149"/>
                  </a:moveTo>
                  <a:lnTo>
                    <a:pt x="106" y="79"/>
                  </a:lnTo>
                  <a:lnTo>
                    <a:pt x="106" y="0"/>
                  </a:lnTo>
                  <a:lnTo>
                    <a:pt x="125" y="18"/>
                  </a:lnTo>
                  <a:lnTo>
                    <a:pt x="125" y="114"/>
                  </a:lnTo>
                  <a:lnTo>
                    <a:pt x="112" y="112"/>
                  </a:lnTo>
                  <a:lnTo>
                    <a:pt x="113" y="89"/>
                  </a:lnTo>
                  <a:lnTo>
                    <a:pt x="92" y="101"/>
                  </a:lnTo>
                  <a:lnTo>
                    <a:pt x="92" y="117"/>
                  </a:lnTo>
                  <a:lnTo>
                    <a:pt x="39" y="151"/>
                  </a:lnTo>
                  <a:lnTo>
                    <a:pt x="39" y="166"/>
                  </a:lnTo>
                  <a:lnTo>
                    <a:pt x="17" y="181"/>
                  </a:lnTo>
                  <a:lnTo>
                    <a:pt x="10" y="174"/>
                  </a:lnTo>
                  <a:lnTo>
                    <a:pt x="28" y="161"/>
                  </a:lnTo>
                  <a:lnTo>
                    <a:pt x="28" y="143"/>
                  </a:lnTo>
                  <a:lnTo>
                    <a:pt x="10" y="1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"/>
            <p:cNvSpPr>
              <a:spLocks/>
            </p:cNvSpPr>
            <p:nvPr userDrawn="1"/>
          </p:nvSpPr>
          <p:spPr bwMode="auto">
            <a:xfrm>
              <a:off x="1409" y="2100"/>
              <a:ext cx="34" cy="22"/>
            </a:xfrm>
            <a:custGeom>
              <a:avLst/>
              <a:gdLst>
                <a:gd name="T0" fmla="*/ 0 w 34"/>
                <a:gd name="T1" fmla="*/ 15 h 22"/>
                <a:gd name="T2" fmla="*/ 23 w 34"/>
                <a:gd name="T3" fmla="*/ 0 h 22"/>
                <a:gd name="T4" fmla="*/ 34 w 34"/>
                <a:gd name="T5" fmla="*/ 7 h 22"/>
                <a:gd name="T6" fmla="*/ 10 w 34"/>
                <a:gd name="T7" fmla="*/ 22 h 22"/>
                <a:gd name="T8" fmla="*/ 0 w 34"/>
                <a:gd name="T9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2">
                  <a:moveTo>
                    <a:pt x="0" y="15"/>
                  </a:moveTo>
                  <a:lnTo>
                    <a:pt x="23" y="0"/>
                  </a:lnTo>
                  <a:lnTo>
                    <a:pt x="34" y="7"/>
                  </a:lnTo>
                  <a:lnTo>
                    <a:pt x="10" y="22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9"/>
            <p:cNvSpPr>
              <a:spLocks/>
            </p:cNvSpPr>
            <p:nvPr userDrawn="1"/>
          </p:nvSpPr>
          <p:spPr bwMode="auto">
            <a:xfrm>
              <a:off x="1468" y="1796"/>
              <a:ext cx="30" cy="67"/>
            </a:xfrm>
            <a:custGeom>
              <a:avLst/>
              <a:gdLst>
                <a:gd name="T0" fmla="*/ 0 w 30"/>
                <a:gd name="T1" fmla="*/ 60 h 67"/>
                <a:gd name="T2" fmla="*/ 0 w 30"/>
                <a:gd name="T3" fmla="*/ 2 h 67"/>
                <a:gd name="T4" fmla="*/ 11 w 30"/>
                <a:gd name="T5" fmla="*/ 0 h 67"/>
                <a:gd name="T6" fmla="*/ 11 w 30"/>
                <a:gd name="T7" fmla="*/ 25 h 67"/>
                <a:gd name="T8" fmla="*/ 25 w 30"/>
                <a:gd name="T9" fmla="*/ 14 h 67"/>
                <a:gd name="T10" fmla="*/ 30 w 30"/>
                <a:gd name="T11" fmla="*/ 22 h 67"/>
                <a:gd name="T12" fmla="*/ 12 w 30"/>
                <a:gd name="T13" fmla="*/ 36 h 67"/>
                <a:gd name="T14" fmla="*/ 28 w 30"/>
                <a:gd name="T15" fmla="*/ 50 h 67"/>
                <a:gd name="T16" fmla="*/ 23 w 30"/>
                <a:gd name="T17" fmla="*/ 59 h 67"/>
                <a:gd name="T18" fmla="*/ 11 w 30"/>
                <a:gd name="T19" fmla="*/ 50 h 67"/>
                <a:gd name="T20" fmla="*/ 11 w 30"/>
                <a:gd name="T21" fmla="*/ 67 h 67"/>
                <a:gd name="T22" fmla="*/ 0 w 30"/>
                <a:gd name="T23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67">
                  <a:moveTo>
                    <a:pt x="0" y="60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11" y="25"/>
                  </a:lnTo>
                  <a:lnTo>
                    <a:pt x="25" y="14"/>
                  </a:lnTo>
                  <a:lnTo>
                    <a:pt x="30" y="22"/>
                  </a:lnTo>
                  <a:lnTo>
                    <a:pt x="12" y="36"/>
                  </a:lnTo>
                  <a:lnTo>
                    <a:pt x="28" y="50"/>
                  </a:lnTo>
                  <a:lnTo>
                    <a:pt x="23" y="59"/>
                  </a:lnTo>
                  <a:lnTo>
                    <a:pt x="11" y="50"/>
                  </a:lnTo>
                  <a:lnTo>
                    <a:pt x="11" y="67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0"/>
            <p:cNvSpPr>
              <a:spLocks/>
            </p:cNvSpPr>
            <p:nvPr userDrawn="1"/>
          </p:nvSpPr>
          <p:spPr bwMode="auto">
            <a:xfrm>
              <a:off x="1443" y="1813"/>
              <a:ext cx="20" cy="19"/>
            </a:xfrm>
            <a:custGeom>
              <a:avLst/>
              <a:gdLst>
                <a:gd name="T0" fmla="*/ 20 w 20"/>
                <a:gd name="T1" fmla="*/ 9 h 19"/>
                <a:gd name="T2" fmla="*/ 7 w 20"/>
                <a:gd name="T3" fmla="*/ 0 h 19"/>
                <a:gd name="T4" fmla="*/ 0 w 20"/>
                <a:gd name="T5" fmla="*/ 9 h 19"/>
                <a:gd name="T6" fmla="*/ 13 w 20"/>
                <a:gd name="T7" fmla="*/ 19 h 19"/>
                <a:gd name="T8" fmla="*/ 20 w 20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13" y="1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1"/>
            <p:cNvSpPr>
              <a:spLocks/>
            </p:cNvSpPr>
            <p:nvPr userDrawn="1"/>
          </p:nvSpPr>
          <p:spPr bwMode="auto">
            <a:xfrm>
              <a:off x="1302" y="1915"/>
              <a:ext cx="166" cy="130"/>
            </a:xfrm>
            <a:custGeom>
              <a:avLst/>
              <a:gdLst>
                <a:gd name="T0" fmla="*/ 148 w 166"/>
                <a:gd name="T1" fmla="*/ 20 h 130"/>
                <a:gd name="T2" fmla="*/ 124 w 166"/>
                <a:gd name="T3" fmla="*/ 0 h 130"/>
                <a:gd name="T4" fmla="*/ 0 w 166"/>
                <a:gd name="T5" fmla="*/ 96 h 130"/>
                <a:gd name="T6" fmla="*/ 19 w 166"/>
                <a:gd name="T7" fmla="*/ 110 h 130"/>
                <a:gd name="T8" fmla="*/ 3 w 166"/>
                <a:gd name="T9" fmla="*/ 122 h 130"/>
                <a:gd name="T10" fmla="*/ 16 w 166"/>
                <a:gd name="T11" fmla="*/ 130 h 130"/>
                <a:gd name="T12" fmla="*/ 64 w 166"/>
                <a:gd name="T13" fmla="*/ 93 h 130"/>
                <a:gd name="T14" fmla="*/ 59 w 166"/>
                <a:gd name="T15" fmla="*/ 81 h 130"/>
                <a:gd name="T16" fmla="*/ 81 w 166"/>
                <a:gd name="T17" fmla="*/ 64 h 130"/>
                <a:gd name="T18" fmla="*/ 79 w 166"/>
                <a:gd name="T19" fmla="*/ 81 h 130"/>
                <a:gd name="T20" fmla="*/ 122 w 166"/>
                <a:gd name="T21" fmla="*/ 49 h 130"/>
                <a:gd name="T22" fmla="*/ 122 w 166"/>
                <a:gd name="T23" fmla="*/ 76 h 130"/>
                <a:gd name="T24" fmla="*/ 166 w 166"/>
                <a:gd name="T25" fmla="*/ 43 h 130"/>
                <a:gd name="T26" fmla="*/ 166 w 166"/>
                <a:gd name="T27" fmla="*/ 8 h 130"/>
                <a:gd name="T28" fmla="*/ 148 w 166"/>
                <a:gd name="T29" fmla="*/ 2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130">
                  <a:moveTo>
                    <a:pt x="148" y="20"/>
                  </a:moveTo>
                  <a:lnTo>
                    <a:pt x="124" y="0"/>
                  </a:lnTo>
                  <a:lnTo>
                    <a:pt x="0" y="96"/>
                  </a:lnTo>
                  <a:lnTo>
                    <a:pt x="19" y="110"/>
                  </a:lnTo>
                  <a:lnTo>
                    <a:pt x="3" y="122"/>
                  </a:lnTo>
                  <a:lnTo>
                    <a:pt x="16" y="130"/>
                  </a:lnTo>
                  <a:lnTo>
                    <a:pt x="64" y="93"/>
                  </a:lnTo>
                  <a:lnTo>
                    <a:pt x="59" y="81"/>
                  </a:lnTo>
                  <a:lnTo>
                    <a:pt x="81" y="64"/>
                  </a:lnTo>
                  <a:lnTo>
                    <a:pt x="79" y="81"/>
                  </a:lnTo>
                  <a:lnTo>
                    <a:pt x="122" y="49"/>
                  </a:lnTo>
                  <a:lnTo>
                    <a:pt x="122" y="76"/>
                  </a:lnTo>
                  <a:lnTo>
                    <a:pt x="166" y="43"/>
                  </a:lnTo>
                  <a:lnTo>
                    <a:pt x="166" y="8"/>
                  </a:lnTo>
                  <a:lnTo>
                    <a:pt x="148" y="2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2"/>
            <p:cNvSpPr>
              <a:spLocks noChangeArrowheads="1"/>
            </p:cNvSpPr>
            <p:nvPr userDrawn="1"/>
          </p:nvSpPr>
          <p:spPr bwMode="auto">
            <a:xfrm>
              <a:off x="1740" y="2221"/>
              <a:ext cx="2596" cy="8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3"/>
            <p:cNvSpPr>
              <a:spLocks/>
            </p:cNvSpPr>
            <p:nvPr userDrawn="1"/>
          </p:nvSpPr>
          <p:spPr bwMode="auto">
            <a:xfrm>
              <a:off x="1740" y="2221"/>
              <a:ext cx="2596" cy="8"/>
            </a:xfrm>
            <a:custGeom>
              <a:avLst/>
              <a:gdLst>
                <a:gd name="T0" fmla="*/ 2596 w 2596"/>
                <a:gd name="T1" fmla="*/ 8 h 8"/>
                <a:gd name="T2" fmla="*/ 2596 w 2596"/>
                <a:gd name="T3" fmla="*/ 0 h 8"/>
                <a:gd name="T4" fmla="*/ 0 w 2596"/>
                <a:gd name="T5" fmla="*/ 0 h 8"/>
                <a:gd name="T6" fmla="*/ 0 w 259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6" h="8">
                  <a:moveTo>
                    <a:pt x="2596" y="8"/>
                  </a:moveTo>
                  <a:lnTo>
                    <a:pt x="2596" y="0"/>
                  </a:lnTo>
                  <a:lnTo>
                    <a:pt x="0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4"/>
            <p:cNvSpPr>
              <a:spLocks noEditPoints="1"/>
            </p:cNvSpPr>
            <p:nvPr userDrawn="1"/>
          </p:nvSpPr>
          <p:spPr bwMode="auto">
            <a:xfrm>
              <a:off x="1740" y="2002"/>
              <a:ext cx="132" cy="130"/>
            </a:xfrm>
            <a:custGeom>
              <a:avLst/>
              <a:gdLst>
                <a:gd name="T0" fmla="*/ 40 w 132"/>
                <a:gd name="T1" fmla="*/ 78 h 130"/>
                <a:gd name="T2" fmla="*/ 40 w 132"/>
                <a:gd name="T3" fmla="*/ 78 h 130"/>
                <a:gd name="T4" fmla="*/ 33 w 132"/>
                <a:gd name="T5" fmla="*/ 97 h 130"/>
                <a:gd name="T6" fmla="*/ 31 w 132"/>
                <a:gd name="T7" fmla="*/ 107 h 130"/>
                <a:gd name="T8" fmla="*/ 28 w 132"/>
                <a:gd name="T9" fmla="*/ 115 h 130"/>
                <a:gd name="T10" fmla="*/ 28 w 132"/>
                <a:gd name="T11" fmla="*/ 115 h 130"/>
                <a:gd name="T12" fmla="*/ 30 w 132"/>
                <a:gd name="T13" fmla="*/ 119 h 130"/>
                <a:gd name="T14" fmla="*/ 31 w 132"/>
                <a:gd name="T15" fmla="*/ 121 h 130"/>
                <a:gd name="T16" fmla="*/ 33 w 132"/>
                <a:gd name="T17" fmla="*/ 123 h 130"/>
                <a:gd name="T18" fmla="*/ 37 w 132"/>
                <a:gd name="T19" fmla="*/ 125 h 130"/>
                <a:gd name="T20" fmla="*/ 43 w 132"/>
                <a:gd name="T21" fmla="*/ 127 h 130"/>
                <a:gd name="T22" fmla="*/ 49 w 132"/>
                <a:gd name="T23" fmla="*/ 127 h 130"/>
                <a:gd name="T24" fmla="*/ 49 w 132"/>
                <a:gd name="T25" fmla="*/ 130 h 130"/>
                <a:gd name="T26" fmla="*/ 0 w 132"/>
                <a:gd name="T27" fmla="*/ 130 h 130"/>
                <a:gd name="T28" fmla="*/ 0 w 132"/>
                <a:gd name="T29" fmla="*/ 127 h 130"/>
                <a:gd name="T30" fmla="*/ 0 w 132"/>
                <a:gd name="T31" fmla="*/ 127 h 130"/>
                <a:gd name="T32" fmla="*/ 10 w 132"/>
                <a:gd name="T33" fmla="*/ 125 h 130"/>
                <a:gd name="T34" fmla="*/ 16 w 132"/>
                <a:gd name="T35" fmla="*/ 120 h 130"/>
                <a:gd name="T36" fmla="*/ 19 w 132"/>
                <a:gd name="T37" fmla="*/ 114 h 130"/>
                <a:gd name="T38" fmla="*/ 24 w 132"/>
                <a:gd name="T39" fmla="*/ 105 h 130"/>
                <a:gd name="T40" fmla="*/ 43 w 132"/>
                <a:gd name="T41" fmla="*/ 52 h 130"/>
                <a:gd name="T42" fmla="*/ 55 w 132"/>
                <a:gd name="T43" fmla="*/ 23 h 130"/>
                <a:gd name="T44" fmla="*/ 55 w 132"/>
                <a:gd name="T45" fmla="*/ 23 h 130"/>
                <a:gd name="T46" fmla="*/ 57 w 132"/>
                <a:gd name="T47" fmla="*/ 16 h 130"/>
                <a:gd name="T48" fmla="*/ 57 w 132"/>
                <a:gd name="T49" fmla="*/ 13 h 130"/>
                <a:gd name="T50" fmla="*/ 56 w 132"/>
                <a:gd name="T51" fmla="*/ 11 h 130"/>
                <a:gd name="T52" fmla="*/ 56 w 132"/>
                <a:gd name="T53" fmla="*/ 11 h 130"/>
                <a:gd name="T54" fmla="*/ 63 w 132"/>
                <a:gd name="T55" fmla="*/ 6 h 130"/>
                <a:gd name="T56" fmla="*/ 70 w 132"/>
                <a:gd name="T57" fmla="*/ 0 h 130"/>
                <a:gd name="T58" fmla="*/ 109 w 132"/>
                <a:gd name="T59" fmla="*/ 106 h 130"/>
                <a:gd name="T60" fmla="*/ 109 w 132"/>
                <a:gd name="T61" fmla="*/ 106 h 130"/>
                <a:gd name="T62" fmla="*/ 113 w 132"/>
                <a:gd name="T63" fmla="*/ 114 h 130"/>
                <a:gd name="T64" fmla="*/ 117 w 132"/>
                <a:gd name="T65" fmla="*/ 121 h 130"/>
                <a:gd name="T66" fmla="*/ 120 w 132"/>
                <a:gd name="T67" fmla="*/ 123 h 130"/>
                <a:gd name="T68" fmla="*/ 123 w 132"/>
                <a:gd name="T69" fmla="*/ 125 h 130"/>
                <a:gd name="T70" fmla="*/ 132 w 132"/>
                <a:gd name="T71" fmla="*/ 127 h 130"/>
                <a:gd name="T72" fmla="*/ 132 w 132"/>
                <a:gd name="T73" fmla="*/ 130 h 130"/>
                <a:gd name="T74" fmla="*/ 79 w 132"/>
                <a:gd name="T75" fmla="*/ 130 h 130"/>
                <a:gd name="T76" fmla="*/ 79 w 132"/>
                <a:gd name="T77" fmla="*/ 127 h 130"/>
                <a:gd name="T78" fmla="*/ 79 w 132"/>
                <a:gd name="T79" fmla="*/ 127 h 130"/>
                <a:gd name="T80" fmla="*/ 84 w 132"/>
                <a:gd name="T81" fmla="*/ 126 h 130"/>
                <a:gd name="T82" fmla="*/ 88 w 132"/>
                <a:gd name="T83" fmla="*/ 125 h 130"/>
                <a:gd name="T84" fmla="*/ 92 w 132"/>
                <a:gd name="T85" fmla="*/ 121 h 130"/>
                <a:gd name="T86" fmla="*/ 92 w 132"/>
                <a:gd name="T87" fmla="*/ 119 h 130"/>
                <a:gd name="T88" fmla="*/ 93 w 132"/>
                <a:gd name="T89" fmla="*/ 115 h 130"/>
                <a:gd name="T90" fmla="*/ 93 w 132"/>
                <a:gd name="T91" fmla="*/ 115 h 130"/>
                <a:gd name="T92" fmla="*/ 92 w 132"/>
                <a:gd name="T93" fmla="*/ 108 h 130"/>
                <a:gd name="T94" fmla="*/ 88 w 132"/>
                <a:gd name="T95" fmla="*/ 99 h 130"/>
                <a:gd name="T96" fmla="*/ 82 w 132"/>
                <a:gd name="T97" fmla="*/ 78 h 130"/>
                <a:gd name="T98" fmla="*/ 40 w 132"/>
                <a:gd name="T99" fmla="*/ 78 h 130"/>
                <a:gd name="T100" fmla="*/ 60 w 132"/>
                <a:gd name="T101" fmla="*/ 23 h 130"/>
                <a:gd name="T102" fmla="*/ 43 w 132"/>
                <a:gd name="T103" fmla="*/ 70 h 130"/>
                <a:gd name="T104" fmla="*/ 79 w 132"/>
                <a:gd name="T105" fmla="*/ 70 h 130"/>
                <a:gd name="T106" fmla="*/ 60 w 132"/>
                <a:gd name="T107" fmla="*/ 2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130">
                  <a:moveTo>
                    <a:pt x="40" y="78"/>
                  </a:moveTo>
                  <a:lnTo>
                    <a:pt x="40" y="78"/>
                  </a:lnTo>
                  <a:lnTo>
                    <a:pt x="33" y="97"/>
                  </a:lnTo>
                  <a:lnTo>
                    <a:pt x="31" y="107"/>
                  </a:lnTo>
                  <a:lnTo>
                    <a:pt x="28" y="115"/>
                  </a:lnTo>
                  <a:lnTo>
                    <a:pt x="28" y="115"/>
                  </a:lnTo>
                  <a:lnTo>
                    <a:pt x="30" y="119"/>
                  </a:lnTo>
                  <a:lnTo>
                    <a:pt x="31" y="121"/>
                  </a:lnTo>
                  <a:lnTo>
                    <a:pt x="33" y="123"/>
                  </a:lnTo>
                  <a:lnTo>
                    <a:pt x="37" y="125"/>
                  </a:lnTo>
                  <a:lnTo>
                    <a:pt x="43" y="127"/>
                  </a:lnTo>
                  <a:lnTo>
                    <a:pt x="49" y="127"/>
                  </a:lnTo>
                  <a:lnTo>
                    <a:pt x="49" y="130"/>
                  </a:lnTo>
                  <a:lnTo>
                    <a:pt x="0" y="130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0" y="125"/>
                  </a:lnTo>
                  <a:lnTo>
                    <a:pt x="16" y="120"/>
                  </a:lnTo>
                  <a:lnTo>
                    <a:pt x="19" y="114"/>
                  </a:lnTo>
                  <a:lnTo>
                    <a:pt x="24" y="105"/>
                  </a:lnTo>
                  <a:lnTo>
                    <a:pt x="43" y="52"/>
                  </a:lnTo>
                  <a:lnTo>
                    <a:pt x="55" y="23"/>
                  </a:lnTo>
                  <a:lnTo>
                    <a:pt x="55" y="23"/>
                  </a:lnTo>
                  <a:lnTo>
                    <a:pt x="57" y="16"/>
                  </a:lnTo>
                  <a:lnTo>
                    <a:pt x="57" y="13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3" y="6"/>
                  </a:lnTo>
                  <a:lnTo>
                    <a:pt x="70" y="0"/>
                  </a:lnTo>
                  <a:lnTo>
                    <a:pt x="109" y="106"/>
                  </a:lnTo>
                  <a:lnTo>
                    <a:pt x="109" y="106"/>
                  </a:lnTo>
                  <a:lnTo>
                    <a:pt x="113" y="114"/>
                  </a:lnTo>
                  <a:lnTo>
                    <a:pt x="117" y="121"/>
                  </a:lnTo>
                  <a:lnTo>
                    <a:pt x="120" y="123"/>
                  </a:lnTo>
                  <a:lnTo>
                    <a:pt x="123" y="125"/>
                  </a:lnTo>
                  <a:lnTo>
                    <a:pt x="132" y="127"/>
                  </a:lnTo>
                  <a:lnTo>
                    <a:pt x="132" y="130"/>
                  </a:lnTo>
                  <a:lnTo>
                    <a:pt x="79" y="130"/>
                  </a:lnTo>
                  <a:lnTo>
                    <a:pt x="79" y="127"/>
                  </a:lnTo>
                  <a:lnTo>
                    <a:pt x="79" y="127"/>
                  </a:lnTo>
                  <a:lnTo>
                    <a:pt x="84" y="126"/>
                  </a:lnTo>
                  <a:lnTo>
                    <a:pt x="88" y="125"/>
                  </a:lnTo>
                  <a:lnTo>
                    <a:pt x="92" y="121"/>
                  </a:lnTo>
                  <a:lnTo>
                    <a:pt x="92" y="119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2" y="108"/>
                  </a:lnTo>
                  <a:lnTo>
                    <a:pt x="88" y="99"/>
                  </a:lnTo>
                  <a:lnTo>
                    <a:pt x="82" y="78"/>
                  </a:lnTo>
                  <a:lnTo>
                    <a:pt x="40" y="78"/>
                  </a:lnTo>
                  <a:close/>
                  <a:moveTo>
                    <a:pt x="60" y="23"/>
                  </a:moveTo>
                  <a:lnTo>
                    <a:pt x="43" y="70"/>
                  </a:lnTo>
                  <a:lnTo>
                    <a:pt x="79" y="70"/>
                  </a:lnTo>
                  <a:lnTo>
                    <a:pt x="6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/>
            <p:cNvSpPr>
              <a:spLocks/>
            </p:cNvSpPr>
            <p:nvPr userDrawn="1"/>
          </p:nvSpPr>
          <p:spPr bwMode="auto">
            <a:xfrm>
              <a:off x="1909" y="2009"/>
              <a:ext cx="142" cy="126"/>
            </a:xfrm>
            <a:custGeom>
              <a:avLst/>
              <a:gdLst>
                <a:gd name="T0" fmla="*/ 142 w 142"/>
                <a:gd name="T1" fmla="*/ 4 h 126"/>
                <a:gd name="T2" fmla="*/ 137 w 142"/>
                <a:gd name="T3" fmla="*/ 5 h 126"/>
                <a:gd name="T4" fmla="*/ 129 w 142"/>
                <a:gd name="T5" fmla="*/ 9 h 126"/>
                <a:gd name="T6" fmla="*/ 126 w 142"/>
                <a:gd name="T7" fmla="*/ 17 h 126"/>
                <a:gd name="T8" fmla="*/ 125 w 142"/>
                <a:gd name="T9" fmla="*/ 39 h 126"/>
                <a:gd name="T10" fmla="*/ 124 w 142"/>
                <a:gd name="T11" fmla="*/ 78 h 126"/>
                <a:gd name="T12" fmla="*/ 120 w 142"/>
                <a:gd name="T13" fmla="*/ 96 h 126"/>
                <a:gd name="T14" fmla="*/ 113 w 142"/>
                <a:gd name="T15" fmla="*/ 111 h 126"/>
                <a:gd name="T16" fmla="*/ 97 w 142"/>
                <a:gd name="T17" fmla="*/ 121 h 126"/>
                <a:gd name="T18" fmla="*/ 73 w 142"/>
                <a:gd name="T19" fmla="*/ 126 h 126"/>
                <a:gd name="T20" fmla="*/ 62 w 142"/>
                <a:gd name="T21" fmla="*/ 124 h 126"/>
                <a:gd name="T22" fmla="*/ 47 w 142"/>
                <a:gd name="T23" fmla="*/ 121 h 126"/>
                <a:gd name="T24" fmla="*/ 36 w 142"/>
                <a:gd name="T25" fmla="*/ 115 h 126"/>
                <a:gd name="T26" fmla="*/ 29 w 142"/>
                <a:gd name="T27" fmla="*/ 107 h 126"/>
                <a:gd name="T28" fmla="*/ 23 w 142"/>
                <a:gd name="T29" fmla="*/ 95 h 126"/>
                <a:gd name="T30" fmla="*/ 22 w 142"/>
                <a:gd name="T31" fmla="*/ 70 h 126"/>
                <a:gd name="T32" fmla="*/ 22 w 142"/>
                <a:gd name="T33" fmla="*/ 30 h 126"/>
                <a:gd name="T34" fmla="*/ 21 w 142"/>
                <a:gd name="T35" fmla="*/ 14 h 126"/>
                <a:gd name="T36" fmla="*/ 16 w 142"/>
                <a:gd name="T37" fmla="*/ 8 h 126"/>
                <a:gd name="T38" fmla="*/ 7 w 142"/>
                <a:gd name="T39" fmla="*/ 5 h 126"/>
                <a:gd name="T40" fmla="*/ 0 w 142"/>
                <a:gd name="T41" fmla="*/ 0 h 126"/>
                <a:gd name="T42" fmla="*/ 62 w 142"/>
                <a:gd name="T43" fmla="*/ 4 h 126"/>
                <a:gd name="T44" fmla="*/ 49 w 142"/>
                <a:gd name="T45" fmla="*/ 6 h 126"/>
                <a:gd name="T46" fmla="*/ 42 w 142"/>
                <a:gd name="T47" fmla="*/ 10 h 126"/>
                <a:gd name="T48" fmla="*/ 38 w 142"/>
                <a:gd name="T49" fmla="*/ 17 h 126"/>
                <a:gd name="T50" fmla="*/ 38 w 142"/>
                <a:gd name="T51" fmla="*/ 67 h 126"/>
                <a:gd name="T52" fmla="*/ 38 w 142"/>
                <a:gd name="T53" fmla="*/ 76 h 126"/>
                <a:gd name="T54" fmla="*/ 42 w 142"/>
                <a:gd name="T55" fmla="*/ 93 h 126"/>
                <a:gd name="T56" fmla="*/ 46 w 142"/>
                <a:gd name="T57" fmla="*/ 101 h 126"/>
                <a:gd name="T58" fmla="*/ 54 w 142"/>
                <a:gd name="T59" fmla="*/ 109 h 126"/>
                <a:gd name="T60" fmla="*/ 66 w 142"/>
                <a:gd name="T61" fmla="*/ 115 h 126"/>
                <a:gd name="T62" fmla="*/ 82 w 142"/>
                <a:gd name="T63" fmla="*/ 116 h 126"/>
                <a:gd name="T64" fmla="*/ 89 w 142"/>
                <a:gd name="T65" fmla="*/ 116 h 126"/>
                <a:gd name="T66" fmla="*/ 99 w 142"/>
                <a:gd name="T67" fmla="*/ 113 h 126"/>
                <a:gd name="T68" fmla="*/ 107 w 142"/>
                <a:gd name="T69" fmla="*/ 107 h 126"/>
                <a:gd name="T70" fmla="*/ 114 w 142"/>
                <a:gd name="T71" fmla="*/ 96 h 126"/>
                <a:gd name="T72" fmla="*/ 117 w 142"/>
                <a:gd name="T73" fmla="*/ 76 h 126"/>
                <a:gd name="T74" fmla="*/ 117 w 142"/>
                <a:gd name="T75" fmla="*/ 39 h 126"/>
                <a:gd name="T76" fmla="*/ 117 w 142"/>
                <a:gd name="T77" fmla="*/ 24 h 126"/>
                <a:gd name="T78" fmla="*/ 113 w 142"/>
                <a:gd name="T79" fmla="*/ 13 h 126"/>
                <a:gd name="T80" fmla="*/ 105 w 142"/>
                <a:gd name="T81" fmla="*/ 6 h 126"/>
                <a:gd name="T82" fmla="*/ 90 w 142"/>
                <a:gd name="T83" fmla="*/ 4 h 126"/>
                <a:gd name="T84" fmla="*/ 142 w 142"/>
                <a:gd name="T8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26">
                  <a:moveTo>
                    <a:pt x="142" y="0"/>
                  </a:moveTo>
                  <a:lnTo>
                    <a:pt x="142" y="4"/>
                  </a:lnTo>
                  <a:lnTo>
                    <a:pt x="142" y="4"/>
                  </a:lnTo>
                  <a:lnTo>
                    <a:pt x="137" y="5"/>
                  </a:lnTo>
                  <a:lnTo>
                    <a:pt x="133" y="6"/>
                  </a:lnTo>
                  <a:lnTo>
                    <a:pt x="129" y="9"/>
                  </a:lnTo>
                  <a:lnTo>
                    <a:pt x="127" y="13"/>
                  </a:lnTo>
                  <a:lnTo>
                    <a:pt x="126" y="17"/>
                  </a:lnTo>
                  <a:lnTo>
                    <a:pt x="125" y="23"/>
                  </a:lnTo>
                  <a:lnTo>
                    <a:pt x="125" y="39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2" y="86"/>
                  </a:lnTo>
                  <a:lnTo>
                    <a:pt x="120" y="96"/>
                  </a:lnTo>
                  <a:lnTo>
                    <a:pt x="118" y="104"/>
                  </a:lnTo>
                  <a:lnTo>
                    <a:pt x="113" y="111"/>
                  </a:lnTo>
                  <a:lnTo>
                    <a:pt x="106" y="116"/>
                  </a:lnTo>
                  <a:lnTo>
                    <a:pt x="97" y="121"/>
                  </a:lnTo>
                  <a:lnTo>
                    <a:pt x="87" y="124"/>
                  </a:lnTo>
                  <a:lnTo>
                    <a:pt x="73" y="126"/>
                  </a:lnTo>
                  <a:lnTo>
                    <a:pt x="73" y="126"/>
                  </a:lnTo>
                  <a:lnTo>
                    <a:pt x="62" y="124"/>
                  </a:lnTo>
                  <a:lnTo>
                    <a:pt x="54" y="123"/>
                  </a:lnTo>
                  <a:lnTo>
                    <a:pt x="47" y="121"/>
                  </a:lnTo>
                  <a:lnTo>
                    <a:pt x="41" y="119"/>
                  </a:lnTo>
                  <a:lnTo>
                    <a:pt x="36" y="115"/>
                  </a:lnTo>
                  <a:lnTo>
                    <a:pt x="32" y="112"/>
                  </a:lnTo>
                  <a:lnTo>
                    <a:pt x="29" y="107"/>
                  </a:lnTo>
                  <a:lnTo>
                    <a:pt x="27" y="103"/>
                  </a:lnTo>
                  <a:lnTo>
                    <a:pt x="23" y="95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19"/>
                  </a:lnTo>
                  <a:lnTo>
                    <a:pt x="21" y="14"/>
                  </a:lnTo>
                  <a:lnTo>
                    <a:pt x="19" y="10"/>
                  </a:lnTo>
                  <a:lnTo>
                    <a:pt x="16" y="8"/>
                  </a:lnTo>
                  <a:lnTo>
                    <a:pt x="13" y="6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49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39" y="14"/>
                  </a:lnTo>
                  <a:lnTo>
                    <a:pt x="38" y="17"/>
                  </a:lnTo>
                  <a:lnTo>
                    <a:pt x="38" y="30"/>
                  </a:lnTo>
                  <a:lnTo>
                    <a:pt x="38" y="67"/>
                  </a:lnTo>
                  <a:lnTo>
                    <a:pt x="38" y="67"/>
                  </a:lnTo>
                  <a:lnTo>
                    <a:pt x="38" y="76"/>
                  </a:lnTo>
                  <a:lnTo>
                    <a:pt x="39" y="84"/>
                  </a:lnTo>
                  <a:lnTo>
                    <a:pt x="42" y="93"/>
                  </a:lnTo>
                  <a:lnTo>
                    <a:pt x="44" y="98"/>
                  </a:lnTo>
                  <a:lnTo>
                    <a:pt x="46" y="101"/>
                  </a:lnTo>
                  <a:lnTo>
                    <a:pt x="50" y="106"/>
                  </a:lnTo>
                  <a:lnTo>
                    <a:pt x="54" y="109"/>
                  </a:lnTo>
                  <a:lnTo>
                    <a:pt x="59" y="113"/>
                  </a:lnTo>
                  <a:lnTo>
                    <a:pt x="66" y="115"/>
                  </a:lnTo>
                  <a:lnTo>
                    <a:pt x="73" y="116"/>
                  </a:lnTo>
                  <a:lnTo>
                    <a:pt x="82" y="116"/>
                  </a:lnTo>
                  <a:lnTo>
                    <a:pt x="82" y="116"/>
                  </a:lnTo>
                  <a:lnTo>
                    <a:pt x="89" y="116"/>
                  </a:lnTo>
                  <a:lnTo>
                    <a:pt x="95" y="115"/>
                  </a:lnTo>
                  <a:lnTo>
                    <a:pt x="99" y="113"/>
                  </a:lnTo>
                  <a:lnTo>
                    <a:pt x="104" y="111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14" y="96"/>
                  </a:lnTo>
                  <a:lnTo>
                    <a:pt x="117" y="86"/>
                  </a:lnTo>
                  <a:lnTo>
                    <a:pt x="117" y="76"/>
                  </a:lnTo>
                  <a:lnTo>
                    <a:pt x="117" y="58"/>
                  </a:lnTo>
                  <a:lnTo>
                    <a:pt x="117" y="39"/>
                  </a:lnTo>
                  <a:lnTo>
                    <a:pt x="117" y="39"/>
                  </a:lnTo>
                  <a:lnTo>
                    <a:pt x="117" y="24"/>
                  </a:lnTo>
                  <a:lnTo>
                    <a:pt x="115" y="19"/>
                  </a:lnTo>
                  <a:lnTo>
                    <a:pt x="113" y="13"/>
                  </a:lnTo>
                  <a:lnTo>
                    <a:pt x="110" y="9"/>
                  </a:lnTo>
                  <a:lnTo>
                    <a:pt x="105" y="6"/>
                  </a:lnTo>
                  <a:lnTo>
                    <a:pt x="98" y="5"/>
                  </a:lnTo>
                  <a:lnTo>
                    <a:pt x="90" y="4"/>
                  </a:lnTo>
                  <a:lnTo>
                    <a:pt x="90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6"/>
            <p:cNvSpPr>
              <a:spLocks noEditPoints="1"/>
            </p:cNvSpPr>
            <p:nvPr userDrawn="1"/>
          </p:nvSpPr>
          <p:spPr bwMode="auto">
            <a:xfrm>
              <a:off x="2097" y="2009"/>
              <a:ext cx="102" cy="123"/>
            </a:xfrm>
            <a:custGeom>
              <a:avLst/>
              <a:gdLst>
                <a:gd name="T0" fmla="*/ 61 w 102"/>
                <a:gd name="T1" fmla="*/ 59 h 123"/>
                <a:gd name="T2" fmla="*/ 82 w 102"/>
                <a:gd name="T3" fmla="*/ 65 h 123"/>
                <a:gd name="T4" fmla="*/ 93 w 102"/>
                <a:gd name="T5" fmla="*/ 73 h 123"/>
                <a:gd name="T6" fmla="*/ 100 w 102"/>
                <a:gd name="T7" fmla="*/ 83 h 123"/>
                <a:gd name="T8" fmla="*/ 102 w 102"/>
                <a:gd name="T9" fmla="*/ 91 h 123"/>
                <a:gd name="T10" fmla="*/ 99 w 102"/>
                <a:gd name="T11" fmla="*/ 101 h 123"/>
                <a:gd name="T12" fmla="*/ 95 w 102"/>
                <a:gd name="T13" fmla="*/ 109 h 123"/>
                <a:gd name="T14" fmla="*/ 88 w 102"/>
                <a:gd name="T15" fmla="*/ 116 h 123"/>
                <a:gd name="T16" fmla="*/ 70 w 102"/>
                <a:gd name="T17" fmla="*/ 122 h 123"/>
                <a:gd name="T18" fmla="*/ 50 w 102"/>
                <a:gd name="T19" fmla="*/ 123 h 123"/>
                <a:gd name="T20" fmla="*/ 0 w 102"/>
                <a:gd name="T21" fmla="*/ 120 h 123"/>
                <a:gd name="T22" fmla="*/ 7 w 102"/>
                <a:gd name="T23" fmla="*/ 119 h 123"/>
                <a:gd name="T24" fmla="*/ 16 w 102"/>
                <a:gd name="T25" fmla="*/ 115 h 123"/>
                <a:gd name="T26" fmla="*/ 21 w 102"/>
                <a:gd name="T27" fmla="*/ 109 h 123"/>
                <a:gd name="T28" fmla="*/ 22 w 102"/>
                <a:gd name="T29" fmla="*/ 93 h 123"/>
                <a:gd name="T30" fmla="*/ 22 w 102"/>
                <a:gd name="T31" fmla="*/ 31 h 123"/>
                <a:gd name="T32" fmla="*/ 21 w 102"/>
                <a:gd name="T33" fmla="*/ 15 h 123"/>
                <a:gd name="T34" fmla="*/ 16 w 102"/>
                <a:gd name="T35" fmla="*/ 9 h 123"/>
                <a:gd name="T36" fmla="*/ 8 w 102"/>
                <a:gd name="T37" fmla="*/ 6 h 123"/>
                <a:gd name="T38" fmla="*/ 1 w 102"/>
                <a:gd name="T39" fmla="*/ 1 h 123"/>
                <a:gd name="T40" fmla="*/ 38 w 102"/>
                <a:gd name="T41" fmla="*/ 0 h 123"/>
                <a:gd name="T42" fmla="*/ 65 w 102"/>
                <a:gd name="T43" fmla="*/ 1 h 123"/>
                <a:gd name="T44" fmla="*/ 81 w 102"/>
                <a:gd name="T45" fmla="*/ 8 h 123"/>
                <a:gd name="T46" fmla="*/ 90 w 102"/>
                <a:gd name="T47" fmla="*/ 16 h 123"/>
                <a:gd name="T48" fmla="*/ 93 w 102"/>
                <a:gd name="T49" fmla="*/ 24 h 123"/>
                <a:gd name="T50" fmla="*/ 93 w 102"/>
                <a:gd name="T51" fmla="*/ 30 h 123"/>
                <a:gd name="T52" fmla="*/ 90 w 102"/>
                <a:gd name="T53" fmla="*/ 42 h 123"/>
                <a:gd name="T54" fmla="*/ 83 w 102"/>
                <a:gd name="T55" fmla="*/ 50 h 123"/>
                <a:gd name="T56" fmla="*/ 73 w 102"/>
                <a:gd name="T57" fmla="*/ 54 h 123"/>
                <a:gd name="T58" fmla="*/ 61 w 102"/>
                <a:gd name="T59" fmla="*/ 59 h 123"/>
                <a:gd name="T60" fmla="*/ 38 w 102"/>
                <a:gd name="T61" fmla="*/ 92 h 123"/>
                <a:gd name="T62" fmla="*/ 39 w 102"/>
                <a:gd name="T63" fmla="*/ 107 h 123"/>
                <a:gd name="T64" fmla="*/ 42 w 102"/>
                <a:gd name="T65" fmla="*/ 114 h 123"/>
                <a:gd name="T66" fmla="*/ 50 w 102"/>
                <a:gd name="T67" fmla="*/ 119 h 123"/>
                <a:gd name="T68" fmla="*/ 55 w 102"/>
                <a:gd name="T69" fmla="*/ 119 h 123"/>
                <a:gd name="T70" fmla="*/ 67 w 102"/>
                <a:gd name="T71" fmla="*/ 118 h 123"/>
                <a:gd name="T72" fmla="*/ 75 w 102"/>
                <a:gd name="T73" fmla="*/ 112 h 123"/>
                <a:gd name="T74" fmla="*/ 81 w 102"/>
                <a:gd name="T75" fmla="*/ 104 h 123"/>
                <a:gd name="T76" fmla="*/ 82 w 102"/>
                <a:gd name="T77" fmla="*/ 93 h 123"/>
                <a:gd name="T78" fmla="*/ 82 w 102"/>
                <a:gd name="T79" fmla="*/ 89 h 123"/>
                <a:gd name="T80" fmla="*/ 77 w 102"/>
                <a:gd name="T81" fmla="*/ 78 h 123"/>
                <a:gd name="T82" fmla="*/ 69 w 102"/>
                <a:gd name="T83" fmla="*/ 68 h 123"/>
                <a:gd name="T84" fmla="*/ 54 w 102"/>
                <a:gd name="T85" fmla="*/ 62 h 123"/>
                <a:gd name="T86" fmla="*/ 38 w 102"/>
                <a:gd name="T87" fmla="*/ 62 h 123"/>
                <a:gd name="T88" fmla="*/ 38 w 102"/>
                <a:gd name="T89" fmla="*/ 58 h 123"/>
                <a:gd name="T90" fmla="*/ 51 w 102"/>
                <a:gd name="T91" fmla="*/ 57 h 123"/>
                <a:gd name="T92" fmla="*/ 64 w 102"/>
                <a:gd name="T93" fmla="*/ 53 h 123"/>
                <a:gd name="T94" fmla="*/ 73 w 102"/>
                <a:gd name="T95" fmla="*/ 45 h 123"/>
                <a:gd name="T96" fmla="*/ 76 w 102"/>
                <a:gd name="T97" fmla="*/ 32 h 123"/>
                <a:gd name="T98" fmla="*/ 75 w 102"/>
                <a:gd name="T99" fmla="*/ 25 h 123"/>
                <a:gd name="T100" fmla="*/ 68 w 102"/>
                <a:gd name="T101" fmla="*/ 14 h 123"/>
                <a:gd name="T102" fmla="*/ 58 w 102"/>
                <a:gd name="T103" fmla="*/ 7 h 123"/>
                <a:gd name="T104" fmla="*/ 45 w 102"/>
                <a:gd name="T105" fmla="*/ 5 h 123"/>
                <a:gd name="T106" fmla="*/ 38 w 102"/>
                <a:gd name="T107" fmla="*/ 5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2" h="123">
                  <a:moveTo>
                    <a:pt x="61" y="59"/>
                  </a:moveTo>
                  <a:lnTo>
                    <a:pt x="61" y="59"/>
                  </a:lnTo>
                  <a:lnTo>
                    <a:pt x="75" y="62"/>
                  </a:lnTo>
                  <a:lnTo>
                    <a:pt x="82" y="65"/>
                  </a:lnTo>
                  <a:lnTo>
                    <a:pt x="88" y="68"/>
                  </a:lnTo>
                  <a:lnTo>
                    <a:pt x="93" y="73"/>
                  </a:lnTo>
                  <a:lnTo>
                    <a:pt x="98" y="77"/>
                  </a:lnTo>
                  <a:lnTo>
                    <a:pt x="100" y="83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7"/>
                  </a:lnTo>
                  <a:lnTo>
                    <a:pt x="99" y="101"/>
                  </a:lnTo>
                  <a:lnTo>
                    <a:pt x="98" y="106"/>
                  </a:lnTo>
                  <a:lnTo>
                    <a:pt x="95" y="109"/>
                  </a:lnTo>
                  <a:lnTo>
                    <a:pt x="91" y="113"/>
                  </a:lnTo>
                  <a:lnTo>
                    <a:pt x="88" y="116"/>
                  </a:lnTo>
                  <a:lnTo>
                    <a:pt x="79" y="120"/>
                  </a:lnTo>
                  <a:lnTo>
                    <a:pt x="70" y="122"/>
                  </a:lnTo>
                  <a:lnTo>
                    <a:pt x="61" y="123"/>
                  </a:lnTo>
                  <a:lnTo>
                    <a:pt x="50" y="123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7" y="119"/>
                  </a:lnTo>
                  <a:lnTo>
                    <a:pt x="13" y="118"/>
                  </a:lnTo>
                  <a:lnTo>
                    <a:pt x="16" y="115"/>
                  </a:lnTo>
                  <a:lnTo>
                    <a:pt x="19" y="113"/>
                  </a:lnTo>
                  <a:lnTo>
                    <a:pt x="21" y="109"/>
                  </a:lnTo>
                  <a:lnTo>
                    <a:pt x="22" y="105"/>
                  </a:lnTo>
                  <a:lnTo>
                    <a:pt x="22" y="93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20"/>
                  </a:lnTo>
                  <a:lnTo>
                    <a:pt x="21" y="15"/>
                  </a:lnTo>
                  <a:lnTo>
                    <a:pt x="19" y="12"/>
                  </a:lnTo>
                  <a:lnTo>
                    <a:pt x="16" y="9"/>
                  </a:lnTo>
                  <a:lnTo>
                    <a:pt x="13" y="7"/>
                  </a:lnTo>
                  <a:lnTo>
                    <a:pt x="8" y="6"/>
                  </a:lnTo>
                  <a:lnTo>
                    <a:pt x="1" y="5"/>
                  </a:lnTo>
                  <a:lnTo>
                    <a:pt x="1" y="1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73" y="4"/>
                  </a:lnTo>
                  <a:lnTo>
                    <a:pt x="81" y="8"/>
                  </a:lnTo>
                  <a:lnTo>
                    <a:pt x="88" y="13"/>
                  </a:lnTo>
                  <a:lnTo>
                    <a:pt x="90" y="16"/>
                  </a:lnTo>
                  <a:lnTo>
                    <a:pt x="92" y="21"/>
                  </a:lnTo>
                  <a:lnTo>
                    <a:pt x="93" y="24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2" y="36"/>
                  </a:lnTo>
                  <a:lnTo>
                    <a:pt x="90" y="42"/>
                  </a:lnTo>
                  <a:lnTo>
                    <a:pt x="88" y="45"/>
                  </a:lnTo>
                  <a:lnTo>
                    <a:pt x="83" y="50"/>
                  </a:lnTo>
                  <a:lnTo>
                    <a:pt x="79" y="52"/>
                  </a:lnTo>
                  <a:lnTo>
                    <a:pt x="73" y="54"/>
                  </a:lnTo>
                  <a:lnTo>
                    <a:pt x="61" y="58"/>
                  </a:lnTo>
                  <a:lnTo>
                    <a:pt x="61" y="59"/>
                  </a:lnTo>
                  <a:close/>
                  <a:moveTo>
                    <a:pt x="38" y="92"/>
                  </a:moveTo>
                  <a:lnTo>
                    <a:pt x="38" y="92"/>
                  </a:lnTo>
                  <a:lnTo>
                    <a:pt x="38" y="101"/>
                  </a:lnTo>
                  <a:lnTo>
                    <a:pt x="39" y="107"/>
                  </a:lnTo>
                  <a:lnTo>
                    <a:pt x="40" y="111"/>
                  </a:lnTo>
                  <a:lnTo>
                    <a:pt x="42" y="114"/>
                  </a:lnTo>
                  <a:lnTo>
                    <a:pt x="45" y="116"/>
                  </a:lnTo>
                  <a:lnTo>
                    <a:pt x="50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61" y="119"/>
                  </a:lnTo>
                  <a:lnTo>
                    <a:pt x="67" y="118"/>
                  </a:lnTo>
                  <a:lnTo>
                    <a:pt x="70" y="115"/>
                  </a:lnTo>
                  <a:lnTo>
                    <a:pt x="75" y="112"/>
                  </a:lnTo>
                  <a:lnTo>
                    <a:pt x="79" y="108"/>
                  </a:lnTo>
                  <a:lnTo>
                    <a:pt x="81" y="104"/>
                  </a:lnTo>
                  <a:lnTo>
                    <a:pt x="82" y="99"/>
                  </a:lnTo>
                  <a:lnTo>
                    <a:pt x="82" y="93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1" y="83"/>
                  </a:lnTo>
                  <a:lnTo>
                    <a:pt x="77" y="78"/>
                  </a:lnTo>
                  <a:lnTo>
                    <a:pt x="74" y="73"/>
                  </a:lnTo>
                  <a:lnTo>
                    <a:pt x="69" y="68"/>
                  </a:lnTo>
                  <a:lnTo>
                    <a:pt x="62" y="65"/>
                  </a:lnTo>
                  <a:lnTo>
                    <a:pt x="54" y="62"/>
                  </a:lnTo>
                  <a:lnTo>
                    <a:pt x="45" y="61"/>
                  </a:lnTo>
                  <a:lnTo>
                    <a:pt x="38" y="62"/>
                  </a:lnTo>
                  <a:lnTo>
                    <a:pt x="38" y="92"/>
                  </a:lnTo>
                  <a:close/>
                  <a:moveTo>
                    <a:pt x="38" y="58"/>
                  </a:moveTo>
                  <a:lnTo>
                    <a:pt x="38" y="58"/>
                  </a:lnTo>
                  <a:lnTo>
                    <a:pt x="51" y="57"/>
                  </a:lnTo>
                  <a:lnTo>
                    <a:pt x="58" y="55"/>
                  </a:lnTo>
                  <a:lnTo>
                    <a:pt x="64" y="53"/>
                  </a:lnTo>
                  <a:lnTo>
                    <a:pt x="68" y="50"/>
                  </a:lnTo>
                  <a:lnTo>
                    <a:pt x="73" y="45"/>
                  </a:lnTo>
                  <a:lnTo>
                    <a:pt x="75" y="39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5" y="25"/>
                  </a:lnTo>
                  <a:lnTo>
                    <a:pt x="73" y="19"/>
                  </a:lnTo>
                  <a:lnTo>
                    <a:pt x="68" y="14"/>
                  </a:lnTo>
                  <a:lnTo>
                    <a:pt x="64" y="10"/>
                  </a:lnTo>
                  <a:lnTo>
                    <a:pt x="58" y="7"/>
                  </a:lnTo>
                  <a:lnTo>
                    <a:pt x="52" y="6"/>
                  </a:lnTo>
                  <a:lnTo>
                    <a:pt x="45" y="5"/>
                  </a:lnTo>
                  <a:lnTo>
                    <a:pt x="38" y="5"/>
                  </a:lnTo>
                  <a:lnTo>
                    <a:pt x="3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/>
            </p:cNvSpPr>
            <p:nvPr userDrawn="1"/>
          </p:nvSpPr>
          <p:spPr bwMode="auto">
            <a:xfrm>
              <a:off x="2252" y="2009"/>
              <a:ext cx="143" cy="126"/>
            </a:xfrm>
            <a:custGeom>
              <a:avLst/>
              <a:gdLst>
                <a:gd name="T0" fmla="*/ 143 w 143"/>
                <a:gd name="T1" fmla="*/ 4 h 126"/>
                <a:gd name="T2" fmla="*/ 137 w 143"/>
                <a:gd name="T3" fmla="*/ 5 h 126"/>
                <a:gd name="T4" fmla="*/ 130 w 143"/>
                <a:gd name="T5" fmla="*/ 9 h 126"/>
                <a:gd name="T6" fmla="*/ 126 w 143"/>
                <a:gd name="T7" fmla="*/ 17 h 126"/>
                <a:gd name="T8" fmla="*/ 124 w 143"/>
                <a:gd name="T9" fmla="*/ 39 h 126"/>
                <a:gd name="T10" fmla="*/ 123 w 143"/>
                <a:gd name="T11" fmla="*/ 78 h 126"/>
                <a:gd name="T12" fmla="*/ 121 w 143"/>
                <a:gd name="T13" fmla="*/ 96 h 126"/>
                <a:gd name="T14" fmla="*/ 113 w 143"/>
                <a:gd name="T15" fmla="*/ 111 h 126"/>
                <a:gd name="T16" fmla="*/ 98 w 143"/>
                <a:gd name="T17" fmla="*/ 121 h 126"/>
                <a:gd name="T18" fmla="*/ 72 w 143"/>
                <a:gd name="T19" fmla="*/ 126 h 126"/>
                <a:gd name="T20" fmla="*/ 63 w 143"/>
                <a:gd name="T21" fmla="*/ 124 h 126"/>
                <a:gd name="T22" fmla="*/ 47 w 143"/>
                <a:gd name="T23" fmla="*/ 121 h 126"/>
                <a:gd name="T24" fmla="*/ 37 w 143"/>
                <a:gd name="T25" fmla="*/ 115 h 126"/>
                <a:gd name="T26" fmla="*/ 28 w 143"/>
                <a:gd name="T27" fmla="*/ 107 h 126"/>
                <a:gd name="T28" fmla="*/ 24 w 143"/>
                <a:gd name="T29" fmla="*/ 95 h 126"/>
                <a:gd name="T30" fmla="*/ 23 w 143"/>
                <a:gd name="T31" fmla="*/ 70 h 126"/>
                <a:gd name="T32" fmla="*/ 23 w 143"/>
                <a:gd name="T33" fmla="*/ 30 h 126"/>
                <a:gd name="T34" fmla="*/ 20 w 143"/>
                <a:gd name="T35" fmla="*/ 14 h 126"/>
                <a:gd name="T36" fmla="*/ 17 w 143"/>
                <a:gd name="T37" fmla="*/ 8 h 126"/>
                <a:gd name="T38" fmla="*/ 8 w 143"/>
                <a:gd name="T39" fmla="*/ 5 h 126"/>
                <a:gd name="T40" fmla="*/ 0 w 143"/>
                <a:gd name="T41" fmla="*/ 0 h 126"/>
                <a:gd name="T42" fmla="*/ 62 w 143"/>
                <a:gd name="T43" fmla="*/ 4 h 126"/>
                <a:gd name="T44" fmla="*/ 48 w 143"/>
                <a:gd name="T45" fmla="*/ 6 h 126"/>
                <a:gd name="T46" fmla="*/ 41 w 143"/>
                <a:gd name="T47" fmla="*/ 10 h 126"/>
                <a:gd name="T48" fmla="*/ 39 w 143"/>
                <a:gd name="T49" fmla="*/ 17 h 126"/>
                <a:gd name="T50" fmla="*/ 38 w 143"/>
                <a:gd name="T51" fmla="*/ 67 h 126"/>
                <a:gd name="T52" fmla="*/ 38 w 143"/>
                <a:gd name="T53" fmla="*/ 76 h 126"/>
                <a:gd name="T54" fmla="*/ 41 w 143"/>
                <a:gd name="T55" fmla="*/ 93 h 126"/>
                <a:gd name="T56" fmla="*/ 47 w 143"/>
                <a:gd name="T57" fmla="*/ 101 h 126"/>
                <a:gd name="T58" fmla="*/ 54 w 143"/>
                <a:gd name="T59" fmla="*/ 109 h 126"/>
                <a:gd name="T60" fmla="*/ 65 w 143"/>
                <a:gd name="T61" fmla="*/ 115 h 126"/>
                <a:gd name="T62" fmla="*/ 81 w 143"/>
                <a:gd name="T63" fmla="*/ 116 h 126"/>
                <a:gd name="T64" fmla="*/ 88 w 143"/>
                <a:gd name="T65" fmla="*/ 116 h 126"/>
                <a:gd name="T66" fmla="*/ 100 w 143"/>
                <a:gd name="T67" fmla="*/ 113 h 126"/>
                <a:gd name="T68" fmla="*/ 107 w 143"/>
                <a:gd name="T69" fmla="*/ 107 h 126"/>
                <a:gd name="T70" fmla="*/ 114 w 143"/>
                <a:gd name="T71" fmla="*/ 96 h 126"/>
                <a:gd name="T72" fmla="*/ 117 w 143"/>
                <a:gd name="T73" fmla="*/ 76 h 126"/>
                <a:gd name="T74" fmla="*/ 117 w 143"/>
                <a:gd name="T75" fmla="*/ 39 h 126"/>
                <a:gd name="T76" fmla="*/ 116 w 143"/>
                <a:gd name="T77" fmla="*/ 24 h 126"/>
                <a:gd name="T78" fmla="*/ 113 w 143"/>
                <a:gd name="T79" fmla="*/ 13 h 126"/>
                <a:gd name="T80" fmla="*/ 105 w 143"/>
                <a:gd name="T81" fmla="*/ 6 h 126"/>
                <a:gd name="T82" fmla="*/ 90 w 143"/>
                <a:gd name="T83" fmla="*/ 4 h 126"/>
                <a:gd name="T84" fmla="*/ 143 w 143"/>
                <a:gd name="T8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126">
                  <a:moveTo>
                    <a:pt x="143" y="0"/>
                  </a:moveTo>
                  <a:lnTo>
                    <a:pt x="143" y="4"/>
                  </a:lnTo>
                  <a:lnTo>
                    <a:pt x="143" y="4"/>
                  </a:lnTo>
                  <a:lnTo>
                    <a:pt x="137" y="5"/>
                  </a:lnTo>
                  <a:lnTo>
                    <a:pt x="132" y="6"/>
                  </a:lnTo>
                  <a:lnTo>
                    <a:pt x="130" y="9"/>
                  </a:lnTo>
                  <a:lnTo>
                    <a:pt x="128" y="13"/>
                  </a:lnTo>
                  <a:lnTo>
                    <a:pt x="126" y="17"/>
                  </a:lnTo>
                  <a:lnTo>
                    <a:pt x="125" y="23"/>
                  </a:lnTo>
                  <a:lnTo>
                    <a:pt x="124" y="39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2" y="86"/>
                  </a:lnTo>
                  <a:lnTo>
                    <a:pt x="121" y="96"/>
                  </a:lnTo>
                  <a:lnTo>
                    <a:pt x="117" y="104"/>
                  </a:lnTo>
                  <a:lnTo>
                    <a:pt x="113" y="111"/>
                  </a:lnTo>
                  <a:lnTo>
                    <a:pt x="106" y="116"/>
                  </a:lnTo>
                  <a:lnTo>
                    <a:pt x="98" y="121"/>
                  </a:lnTo>
                  <a:lnTo>
                    <a:pt x="86" y="124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63" y="124"/>
                  </a:lnTo>
                  <a:lnTo>
                    <a:pt x="54" y="123"/>
                  </a:lnTo>
                  <a:lnTo>
                    <a:pt x="47" y="121"/>
                  </a:lnTo>
                  <a:lnTo>
                    <a:pt x="41" y="119"/>
                  </a:lnTo>
                  <a:lnTo>
                    <a:pt x="37" y="115"/>
                  </a:lnTo>
                  <a:lnTo>
                    <a:pt x="32" y="112"/>
                  </a:lnTo>
                  <a:lnTo>
                    <a:pt x="28" y="107"/>
                  </a:lnTo>
                  <a:lnTo>
                    <a:pt x="26" y="103"/>
                  </a:lnTo>
                  <a:lnTo>
                    <a:pt x="24" y="95"/>
                  </a:lnTo>
                  <a:lnTo>
                    <a:pt x="23" y="85"/>
                  </a:lnTo>
                  <a:lnTo>
                    <a:pt x="23" y="70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2" y="19"/>
                  </a:lnTo>
                  <a:lnTo>
                    <a:pt x="20" y="14"/>
                  </a:lnTo>
                  <a:lnTo>
                    <a:pt x="19" y="10"/>
                  </a:lnTo>
                  <a:lnTo>
                    <a:pt x="17" y="8"/>
                  </a:lnTo>
                  <a:lnTo>
                    <a:pt x="12" y="6"/>
                  </a:lnTo>
                  <a:lnTo>
                    <a:pt x="8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48" y="6"/>
                  </a:lnTo>
                  <a:lnTo>
                    <a:pt x="45" y="8"/>
                  </a:lnTo>
                  <a:lnTo>
                    <a:pt x="41" y="10"/>
                  </a:lnTo>
                  <a:lnTo>
                    <a:pt x="40" y="14"/>
                  </a:lnTo>
                  <a:lnTo>
                    <a:pt x="39" y="17"/>
                  </a:lnTo>
                  <a:lnTo>
                    <a:pt x="38" y="30"/>
                  </a:lnTo>
                  <a:lnTo>
                    <a:pt x="38" y="67"/>
                  </a:lnTo>
                  <a:lnTo>
                    <a:pt x="38" y="67"/>
                  </a:lnTo>
                  <a:lnTo>
                    <a:pt x="38" y="76"/>
                  </a:lnTo>
                  <a:lnTo>
                    <a:pt x="39" y="84"/>
                  </a:lnTo>
                  <a:lnTo>
                    <a:pt x="41" y="93"/>
                  </a:lnTo>
                  <a:lnTo>
                    <a:pt x="43" y="98"/>
                  </a:lnTo>
                  <a:lnTo>
                    <a:pt x="47" y="101"/>
                  </a:lnTo>
                  <a:lnTo>
                    <a:pt x="50" y="106"/>
                  </a:lnTo>
                  <a:lnTo>
                    <a:pt x="54" y="109"/>
                  </a:lnTo>
                  <a:lnTo>
                    <a:pt x="60" y="113"/>
                  </a:lnTo>
                  <a:lnTo>
                    <a:pt x="65" y="115"/>
                  </a:lnTo>
                  <a:lnTo>
                    <a:pt x="73" y="116"/>
                  </a:lnTo>
                  <a:lnTo>
                    <a:pt x="81" y="116"/>
                  </a:lnTo>
                  <a:lnTo>
                    <a:pt x="81" y="116"/>
                  </a:lnTo>
                  <a:lnTo>
                    <a:pt x="88" y="116"/>
                  </a:lnTo>
                  <a:lnTo>
                    <a:pt x="94" y="115"/>
                  </a:lnTo>
                  <a:lnTo>
                    <a:pt x="100" y="113"/>
                  </a:lnTo>
                  <a:lnTo>
                    <a:pt x="103" y="111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14" y="96"/>
                  </a:lnTo>
                  <a:lnTo>
                    <a:pt x="116" y="86"/>
                  </a:lnTo>
                  <a:lnTo>
                    <a:pt x="117" y="76"/>
                  </a:lnTo>
                  <a:lnTo>
                    <a:pt x="117" y="58"/>
                  </a:lnTo>
                  <a:lnTo>
                    <a:pt x="117" y="39"/>
                  </a:lnTo>
                  <a:lnTo>
                    <a:pt x="117" y="39"/>
                  </a:lnTo>
                  <a:lnTo>
                    <a:pt x="116" y="24"/>
                  </a:lnTo>
                  <a:lnTo>
                    <a:pt x="115" y="19"/>
                  </a:lnTo>
                  <a:lnTo>
                    <a:pt x="113" y="13"/>
                  </a:lnTo>
                  <a:lnTo>
                    <a:pt x="109" y="9"/>
                  </a:lnTo>
                  <a:lnTo>
                    <a:pt x="105" y="6"/>
                  </a:lnTo>
                  <a:lnTo>
                    <a:pt x="99" y="5"/>
                  </a:lnTo>
                  <a:lnTo>
                    <a:pt x="90" y="4"/>
                  </a:lnTo>
                  <a:lnTo>
                    <a:pt x="9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8"/>
            <p:cNvSpPr>
              <a:spLocks noEditPoints="1"/>
            </p:cNvSpPr>
            <p:nvPr userDrawn="1"/>
          </p:nvSpPr>
          <p:spPr bwMode="auto">
            <a:xfrm>
              <a:off x="2440" y="2009"/>
              <a:ext cx="133" cy="124"/>
            </a:xfrm>
            <a:custGeom>
              <a:avLst/>
              <a:gdLst>
                <a:gd name="T0" fmla="*/ 23 w 133"/>
                <a:gd name="T1" fmla="*/ 37 h 124"/>
                <a:gd name="T2" fmla="*/ 20 w 133"/>
                <a:gd name="T3" fmla="*/ 15 h 124"/>
                <a:gd name="T4" fmla="*/ 17 w 133"/>
                <a:gd name="T5" fmla="*/ 8 h 124"/>
                <a:gd name="T6" fmla="*/ 8 w 133"/>
                <a:gd name="T7" fmla="*/ 5 h 124"/>
                <a:gd name="T8" fmla="*/ 1 w 133"/>
                <a:gd name="T9" fmla="*/ 1 h 124"/>
                <a:gd name="T10" fmla="*/ 45 w 133"/>
                <a:gd name="T11" fmla="*/ 0 h 124"/>
                <a:gd name="T12" fmla="*/ 72 w 133"/>
                <a:gd name="T13" fmla="*/ 2 h 124"/>
                <a:gd name="T14" fmla="*/ 87 w 133"/>
                <a:gd name="T15" fmla="*/ 10 h 124"/>
                <a:gd name="T16" fmla="*/ 93 w 133"/>
                <a:gd name="T17" fmla="*/ 21 h 124"/>
                <a:gd name="T18" fmla="*/ 94 w 133"/>
                <a:gd name="T19" fmla="*/ 29 h 124"/>
                <a:gd name="T20" fmla="*/ 94 w 133"/>
                <a:gd name="T21" fmla="*/ 35 h 124"/>
                <a:gd name="T22" fmla="*/ 91 w 133"/>
                <a:gd name="T23" fmla="*/ 44 h 124"/>
                <a:gd name="T24" fmla="*/ 80 w 133"/>
                <a:gd name="T25" fmla="*/ 54 h 124"/>
                <a:gd name="T26" fmla="*/ 72 w 133"/>
                <a:gd name="T27" fmla="*/ 60 h 124"/>
                <a:gd name="T28" fmla="*/ 84 w 133"/>
                <a:gd name="T29" fmla="*/ 80 h 124"/>
                <a:gd name="T30" fmla="*/ 98 w 133"/>
                <a:gd name="T31" fmla="*/ 98 h 124"/>
                <a:gd name="T32" fmla="*/ 114 w 133"/>
                <a:gd name="T33" fmla="*/ 113 h 124"/>
                <a:gd name="T34" fmla="*/ 133 w 133"/>
                <a:gd name="T35" fmla="*/ 122 h 124"/>
                <a:gd name="T36" fmla="*/ 133 w 133"/>
                <a:gd name="T37" fmla="*/ 124 h 124"/>
                <a:gd name="T38" fmla="*/ 108 w 133"/>
                <a:gd name="T39" fmla="*/ 122 h 124"/>
                <a:gd name="T40" fmla="*/ 98 w 133"/>
                <a:gd name="T41" fmla="*/ 120 h 124"/>
                <a:gd name="T42" fmla="*/ 89 w 133"/>
                <a:gd name="T43" fmla="*/ 113 h 124"/>
                <a:gd name="T44" fmla="*/ 81 w 133"/>
                <a:gd name="T45" fmla="*/ 104 h 124"/>
                <a:gd name="T46" fmla="*/ 64 w 133"/>
                <a:gd name="T47" fmla="*/ 77 h 124"/>
                <a:gd name="T48" fmla="*/ 62 w 133"/>
                <a:gd name="T49" fmla="*/ 73 h 124"/>
                <a:gd name="T50" fmla="*/ 56 w 133"/>
                <a:gd name="T51" fmla="*/ 67 h 124"/>
                <a:gd name="T52" fmla="*/ 47 w 133"/>
                <a:gd name="T53" fmla="*/ 66 h 124"/>
                <a:gd name="T54" fmla="*/ 38 w 133"/>
                <a:gd name="T55" fmla="*/ 93 h 124"/>
                <a:gd name="T56" fmla="*/ 39 w 133"/>
                <a:gd name="T57" fmla="*/ 106 h 124"/>
                <a:gd name="T58" fmla="*/ 41 w 133"/>
                <a:gd name="T59" fmla="*/ 113 h 124"/>
                <a:gd name="T60" fmla="*/ 49 w 133"/>
                <a:gd name="T61" fmla="*/ 118 h 124"/>
                <a:gd name="T62" fmla="*/ 63 w 133"/>
                <a:gd name="T63" fmla="*/ 123 h 124"/>
                <a:gd name="T64" fmla="*/ 0 w 133"/>
                <a:gd name="T65" fmla="*/ 120 h 124"/>
                <a:gd name="T66" fmla="*/ 6 w 133"/>
                <a:gd name="T67" fmla="*/ 119 h 124"/>
                <a:gd name="T68" fmla="*/ 16 w 133"/>
                <a:gd name="T69" fmla="*/ 115 h 124"/>
                <a:gd name="T70" fmla="*/ 20 w 133"/>
                <a:gd name="T71" fmla="*/ 109 h 124"/>
                <a:gd name="T72" fmla="*/ 23 w 133"/>
                <a:gd name="T73" fmla="*/ 93 h 124"/>
                <a:gd name="T74" fmla="*/ 38 w 133"/>
                <a:gd name="T75" fmla="*/ 61 h 124"/>
                <a:gd name="T76" fmla="*/ 45 w 133"/>
                <a:gd name="T77" fmla="*/ 61 h 124"/>
                <a:gd name="T78" fmla="*/ 57 w 133"/>
                <a:gd name="T79" fmla="*/ 58 h 124"/>
                <a:gd name="T80" fmla="*/ 69 w 133"/>
                <a:gd name="T81" fmla="*/ 51 h 124"/>
                <a:gd name="T82" fmla="*/ 74 w 133"/>
                <a:gd name="T83" fmla="*/ 40 h 124"/>
                <a:gd name="T84" fmla="*/ 76 w 133"/>
                <a:gd name="T85" fmla="*/ 33 h 124"/>
                <a:gd name="T86" fmla="*/ 72 w 133"/>
                <a:gd name="T87" fmla="*/ 20 h 124"/>
                <a:gd name="T88" fmla="*/ 64 w 133"/>
                <a:gd name="T89" fmla="*/ 10 h 124"/>
                <a:gd name="T90" fmla="*/ 51 w 133"/>
                <a:gd name="T91" fmla="*/ 6 h 124"/>
                <a:gd name="T92" fmla="*/ 38 w 133"/>
                <a:gd name="T93" fmla="*/ 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124">
                  <a:moveTo>
                    <a:pt x="23" y="37"/>
                  </a:moveTo>
                  <a:lnTo>
                    <a:pt x="23" y="37"/>
                  </a:lnTo>
                  <a:lnTo>
                    <a:pt x="21" y="21"/>
                  </a:lnTo>
                  <a:lnTo>
                    <a:pt x="20" y="15"/>
                  </a:lnTo>
                  <a:lnTo>
                    <a:pt x="19" y="12"/>
                  </a:lnTo>
                  <a:lnTo>
                    <a:pt x="17" y="8"/>
                  </a:lnTo>
                  <a:lnTo>
                    <a:pt x="12" y="6"/>
                  </a:lnTo>
                  <a:lnTo>
                    <a:pt x="8" y="5"/>
                  </a:lnTo>
                  <a:lnTo>
                    <a:pt x="1" y="4"/>
                  </a:lnTo>
                  <a:lnTo>
                    <a:pt x="1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61" y="0"/>
                  </a:lnTo>
                  <a:lnTo>
                    <a:pt x="72" y="2"/>
                  </a:lnTo>
                  <a:lnTo>
                    <a:pt x="80" y="6"/>
                  </a:lnTo>
                  <a:lnTo>
                    <a:pt x="87" y="10"/>
                  </a:lnTo>
                  <a:lnTo>
                    <a:pt x="91" y="16"/>
                  </a:lnTo>
                  <a:lnTo>
                    <a:pt x="93" y="21"/>
                  </a:lnTo>
                  <a:lnTo>
                    <a:pt x="94" y="25"/>
                  </a:lnTo>
                  <a:lnTo>
                    <a:pt x="94" y="29"/>
                  </a:lnTo>
                  <a:lnTo>
                    <a:pt x="94" y="29"/>
                  </a:lnTo>
                  <a:lnTo>
                    <a:pt x="94" y="35"/>
                  </a:lnTo>
                  <a:lnTo>
                    <a:pt x="93" y="39"/>
                  </a:lnTo>
                  <a:lnTo>
                    <a:pt x="91" y="44"/>
                  </a:lnTo>
                  <a:lnTo>
                    <a:pt x="88" y="47"/>
                  </a:lnTo>
                  <a:lnTo>
                    <a:pt x="80" y="54"/>
                  </a:lnTo>
                  <a:lnTo>
                    <a:pt x="72" y="59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84" y="80"/>
                  </a:lnTo>
                  <a:lnTo>
                    <a:pt x="91" y="89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14" y="113"/>
                  </a:lnTo>
                  <a:lnTo>
                    <a:pt x="123" y="119"/>
                  </a:lnTo>
                  <a:lnTo>
                    <a:pt x="133" y="122"/>
                  </a:lnTo>
                  <a:lnTo>
                    <a:pt x="133" y="124"/>
                  </a:lnTo>
                  <a:lnTo>
                    <a:pt x="133" y="124"/>
                  </a:lnTo>
                  <a:lnTo>
                    <a:pt x="119" y="123"/>
                  </a:lnTo>
                  <a:lnTo>
                    <a:pt x="108" y="122"/>
                  </a:lnTo>
                  <a:lnTo>
                    <a:pt x="103" y="121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1" y="104"/>
                  </a:lnTo>
                  <a:lnTo>
                    <a:pt x="73" y="93"/>
                  </a:lnTo>
                  <a:lnTo>
                    <a:pt x="64" y="77"/>
                  </a:lnTo>
                  <a:lnTo>
                    <a:pt x="64" y="77"/>
                  </a:lnTo>
                  <a:lnTo>
                    <a:pt x="62" y="73"/>
                  </a:lnTo>
                  <a:lnTo>
                    <a:pt x="60" y="69"/>
                  </a:lnTo>
                  <a:lnTo>
                    <a:pt x="56" y="67"/>
                  </a:lnTo>
                  <a:lnTo>
                    <a:pt x="54" y="66"/>
                  </a:lnTo>
                  <a:lnTo>
                    <a:pt x="47" y="66"/>
                  </a:lnTo>
                  <a:lnTo>
                    <a:pt x="38" y="65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39" y="106"/>
                  </a:lnTo>
                  <a:lnTo>
                    <a:pt x="40" y="109"/>
                  </a:lnTo>
                  <a:lnTo>
                    <a:pt x="41" y="113"/>
                  </a:lnTo>
                  <a:lnTo>
                    <a:pt x="45" y="115"/>
                  </a:lnTo>
                  <a:lnTo>
                    <a:pt x="49" y="118"/>
                  </a:lnTo>
                  <a:lnTo>
                    <a:pt x="63" y="120"/>
                  </a:lnTo>
                  <a:lnTo>
                    <a:pt x="63" y="123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6" y="119"/>
                  </a:lnTo>
                  <a:lnTo>
                    <a:pt x="12" y="118"/>
                  </a:lnTo>
                  <a:lnTo>
                    <a:pt x="16" y="115"/>
                  </a:lnTo>
                  <a:lnTo>
                    <a:pt x="19" y="113"/>
                  </a:lnTo>
                  <a:lnTo>
                    <a:pt x="20" y="109"/>
                  </a:lnTo>
                  <a:lnTo>
                    <a:pt x="21" y="105"/>
                  </a:lnTo>
                  <a:lnTo>
                    <a:pt x="23" y="93"/>
                  </a:lnTo>
                  <a:lnTo>
                    <a:pt x="23" y="37"/>
                  </a:lnTo>
                  <a:close/>
                  <a:moveTo>
                    <a:pt x="38" y="61"/>
                  </a:moveTo>
                  <a:lnTo>
                    <a:pt x="38" y="61"/>
                  </a:lnTo>
                  <a:lnTo>
                    <a:pt x="45" y="61"/>
                  </a:lnTo>
                  <a:lnTo>
                    <a:pt x="51" y="60"/>
                  </a:lnTo>
                  <a:lnTo>
                    <a:pt x="57" y="58"/>
                  </a:lnTo>
                  <a:lnTo>
                    <a:pt x="63" y="54"/>
                  </a:lnTo>
                  <a:lnTo>
                    <a:pt x="69" y="51"/>
                  </a:lnTo>
                  <a:lnTo>
                    <a:pt x="72" y="46"/>
                  </a:lnTo>
                  <a:lnTo>
                    <a:pt x="74" y="40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4" y="25"/>
                  </a:lnTo>
                  <a:lnTo>
                    <a:pt x="72" y="20"/>
                  </a:lnTo>
                  <a:lnTo>
                    <a:pt x="69" y="15"/>
                  </a:lnTo>
                  <a:lnTo>
                    <a:pt x="64" y="10"/>
                  </a:lnTo>
                  <a:lnTo>
                    <a:pt x="58" y="7"/>
                  </a:lnTo>
                  <a:lnTo>
                    <a:pt x="51" y="6"/>
                  </a:lnTo>
                  <a:lnTo>
                    <a:pt x="45" y="5"/>
                  </a:lnTo>
                  <a:lnTo>
                    <a:pt x="38" y="4"/>
                  </a:lnTo>
                  <a:lnTo>
                    <a:pt x="38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9"/>
            <p:cNvSpPr>
              <a:spLocks/>
            </p:cNvSpPr>
            <p:nvPr userDrawn="1"/>
          </p:nvSpPr>
          <p:spPr bwMode="auto">
            <a:xfrm>
              <a:off x="2600" y="2009"/>
              <a:ext cx="142" cy="127"/>
            </a:xfrm>
            <a:custGeom>
              <a:avLst/>
              <a:gdLst>
                <a:gd name="T0" fmla="*/ 119 w 142"/>
                <a:gd name="T1" fmla="*/ 95 h 127"/>
                <a:gd name="T2" fmla="*/ 117 w 142"/>
                <a:gd name="T3" fmla="*/ 29 h 127"/>
                <a:gd name="T4" fmla="*/ 117 w 142"/>
                <a:gd name="T5" fmla="*/ 29 h 127"/>
                <a:gd name="T6" fmla="*/ 117 w 142"/>
                <a:gd name="T7" fmla="*/ 23 h 127"/>
                <a:gd name="T8" fmla="*/ 116 w 142"/>
                <a:gd name="T9" fmla="*/ 19 h 127"/>
                <a:gd name="T10" fmla="*/ 115 w 142"/>
                <a:gd name="T11" fmla="*/ 14 h 127"/>
                <a:gd name="T12" fmla="*/ 113 w 142"/>
                <a:gd name="T13" fmla="*/ 10 h 127"/>
                <a:gd name="T14" fmla="*/ 109 w 142"/>
                <a:gd name="T15" fmla="*/ 8 h 127"/>
                <a:gd name="T16" fmla="*/ 105 w 142"/>
                <a:gd name="T17" fmla="*/ 6 h 127"/>
                <a:gd name="T18" fmla="*/ 92 w 142"/>
                <a:gd name="T19" fmla="*/ 4 h 127"/>
                <a:gd name="T20" fmla="*/ 92 w 142"/>
                <a:gd name="T21" fmla="*/ 0 h 127"/>
                <a:gd name="T22" fmla="*/ 142 w 142"/>
                <a:gd name="T23" fmla="*/ 0 h 127"/>
                <a:gd name="T24" fmla="*/ 142 w 142"/>
                <a:gd name="T25" fmla="*/ 4 h 127"/>
                <a:gd name="T26" fmla="*/ 142 w 142"/>
                <a:gd name="T27" fmla="*/ 4 h 127"/>
                <a:gd name="T28" fmla="*/ 137 w 142"/>
                <a:gd name="T29" fmla="*/ 4 h 127"/>
                <a:gd name="T30" fmla="*/ 135 w 142"/>
                <a:gd name="T31" fmla="*/ 5 h 127"/>
                <a:gd name="T32" fmla="*/ 131 w 142"/>
                <a:gd name="T33" fmla="*/ 7 h 127"/>
                <a:gd name="T34" fmla="*/ 129 w 142"/>
                <a:gd name="T35" fmla="*/ 9 h 127"/>
                <a:gd name="T36" fmla="*/ 127 w 142"/>
                <a:gd name="T37" fmla="*/ 15 h 127"/>
                <a:gd name="T38" fmla="*/ 125 w 142"/>
                <a:gd name="T39" fmla="*/ 23 h 127"/>
                <a:gd name="T40" fmla="*/ 125 w 142"/>
                <a:gd name="T41" fmla="*/ 23 h 127"/>
                <a:gd name="T42" fmla="*/ 124 w 142"/>
                <a:gd name="T43" fmla="*/ 43 h 127"/>
                <a:gd name="T44" fmla="*/ 124 w 142"/>
                <a:gd name="T45" fmla="*/ 67 h 127"/>
                <a:gd name="T46" fmla="*/ 124 w 142"/>
                <a:gd name="T47" fmla="*/ 126 h 127"/>
                <a:gd name="T48" fmla="*/ 122 w 142"/>
                <a:gd name="T49" fmla="*/ 127 h 127"/>
                <a:gd name="T50" fmla="*/ 122 w 142"/>
                <a:gd name="T51" fmla="*/ 127 h 127"/>
                <a:gd name="T52" fmla="*/ 100 w 142"/>
                <a:gd name="T53" fmla="*/ 101 h 127"/>
                <a:gd name="T54" fmla="*/ 77 w 142"/>
                <a:gd name="T55" fmla="*/ 77 h 127"/>
                <a:gd name="T56" fmla="*/ 31 w 142"/>
                <a:gd name="T57" fmla="*/ 28 h 127"/>
                <a:gd name="T58" fmla="*/ 31 w 142"/>
                <a:gd name="T59" fmla="*/ 61 h 127"/>
                <a:gd name="T60" fmla="*/ 31 w 142"/>
                <a:gd name="T61" fmla="*/ 61 h 127"/>
                <a:gd name="T62" fmla="*/ 31 w 142"/>
                <a:gd name="T63" fmla="*/ 89 h 127"/>
                <a:gd name="T64" fmla="*/ 32 w 142"/>
                <a:gd name="T65" fmla="*/ 98 h 127"/>
                <a:gd name="T66" fmla="*/ 33 w 142"/>
                <a:gd name="T67" fmla="*/ 106 h 127"/>
                <a:gd name="T68" fmla="*/ 37 w 142"/>
                <a:gd name="T69" fmla="*/ 111 h 127"/>
                <a:gd name="T70" fmla="*/ 41 w 142"/>
                <a:gd name="T71" fmla="*/ 115 h 127"/>
                <a:gd name="T72" fmla="*/ 47 w 142"/>
                <a:gd name="T73" fmla="*/ 118 h 127"/>
                <a:gd name="T74" fmla="*/ 56 w 142"/>
                <a:gd name="T75" fmla="*/ 120 h 127"/>
                <a:gd name="T76" fmla="*/ 56 w 142"/>
                <a:gd name="T77" fmla="*/ 123 h 127"/>
                <a:gd name="T78" fmla="*/ 2 w 142"/>
                <a:gd name="T79" fmla="*/ 123 h 127"/>
                <a:gd name="T80" fmla="*/ 2 w 142"/>
                <a:gd name="T81" fmla="*/ 120 h 127"/>
                <a:gd name="T82" fmla="*/ 2 w 142"/>
                <a:gd name="T83" fmla="*/ 120 h 127"/>
                <a:gd name="T84" fmla="*/ 10 w 142"/>
                <a:gd name="T85" fmla="*/ 119 h 127"/>
                <a:gd name="T86" fmla="*/ 16 w 142"/>
                <a:gd name="T87" fmla="*/ 115 h 127"/>
                <a:gd name="T88" fmla="*/ 21 w 142"/>
                <a:gd name="T89" fmla="*/ 111 h 127"/>
                <a:gd name="T90" fmla="*/ 23 w 142"/>
                <a:gd name="T91" fmla="*/ 105 h 127"/>
                <a:gd name="T92" fmla="*/ 24 w 142"/>
                <a:gd name="T93" fmla="*/ 97 h 127"/>
                <a:gd name="T94" fmla="*/ 25 w 142"/>
                <a:gd name="T95" fmla="*/ 86 h 127"/>
                <a:gd name="T96" fmla="*/ 25 w 142"/>
                <a:gd name="T97" fmla="*/ 60 h 127"/>
                <a:gd name="T98" fmla="*/ 25 w 142"/>
                <a:gd name="T99" fmla="*/ 33 h 127"/>
                <a:gd name="T100" fmla="*/ 25 w 142"/>
                <a:gd name="T101" fmla="*/ 33 h 127"/>
                <a:gd name="T102" fmla="*/ 25 w 142"/>
                <a:gd name="T103" fmla="*/ 22 h 127"/>
                <a:gd name="T104" fmla="*/ 23 w 142"/>
                <a:gd name="T105" fmla="*/ 17 h 127"/>
                <a:gd name="T106" fmla="*/ 22 w 142"/>
                <a:gd name="T107" fmla="*/ 13 h 127"/>
                <a:gd name="T108" fmla="*/ 18 w 142"/>
                <a:gd name="T109" fmla="*/ 10 h 127"/>
                <a:gd name="T110" fmla="*/ 14 w 142"/>
                <a:gd name="T111" fmla="*/ 7 h 127"/>
                <a:gd name="T112" fmla="*/ 8 w 142"/>
                <a:gd name="T113" fmla="*/ 5 h 127"/>
                <a:gd name="T114" fmla="*/ 0 w 142"/>
                <a:gd name="T115" fmla="*/ 4 h 127"/>
                <a:gd name="T116" fmla="*/ 0 w 142"/>
                <a:gd name="T117" fmla="*/ 0 h 127"/>
                <a:gd name="T118" fmla="*/ 30 w 142"/>
                <a:gd name="T119" fmla="*/ 0 h 127"/>
                <a:gd name="T120" fmla="*/ 119 w 142"/>
                <a:gd name="T121" fmla="*/ 9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27">
                  <a:moveTo>
                    <a:pt x="119" y="95"/>
                  </a:moveTo>
                  <a:lnTo>
                    <a:pt x="117" y="29"/>
                  </a:lnTo>
                  <a:lnTo>
                    <a:pt x="117" y="29"/>
                  </a:lnTo>
                  <a:lnTo>
                    <a:pt x="117" y="23"/>
                  </a:lnTo>
                  <a:lnTo>
                    <a:pt x="116" y="19"/>
                  </a:lnTo>
                  <a:lnTo>
                    <a:pt x="115" y="14"/>
                  </a:lnTo>
                  <a:lnTo>
                    <a:pt x="113" y="10"/>
                  </a:lnTo>
                  <a:lnTo>
                    <a:pt x="109" y="8"/>
                  </a:lnTo>
                  <a:lnTo>
                    <a:pt x="105" y="6"/>
                  </a:lnTo>
                  <a:lnTo>
                    <a:pt x="92" y="4"/>
                  </a:lnTo>
                  <a:lnTo>
                    <a:pt x="92" y="0"/>
                  </a:lnTo>
                  <a:lnTo>
                    <a:pt x="142" y="0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37" y="4"/>
                  </a:lnTo>
                  <a:lnTo>
                    <a:pt x="135" y="5"/>
                  </a:lnTo>
                  <a:lnTo>
                    <a:pt x="131" y="7"/>
                  </a:lnTo>
                  <a:lnTo>
                    <a:pt x="129" y="9"/>
                  </a:lnTo>
                  <a:lnTo>
                    <a:pt x="127" y="15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4" y="43"/>
                  </a:lnTo>
                  <a:lnTo>
                    <a:pt x="124" y="67"/>
                  </a:lnTo>
                  <a:lnTo>
                    <a:pt x="124" y="126"/>
                  </a:lnTo>
                  <a:lnTo>
                    <a:pt x="122" y="127"/>
                  </a:lnTo>
                  <a:lnTo>
                    <a:pt x="122" y="127"/>
                  </a:lnTo>
                  <a:lnTo>
                    <a:pt x="100" y="101"/>
                  </a:lnTo>
                  <a:lnTo>
                    <a:pt x="77" y="77"/>
                  </a:lnTo>
                  <a:lnTo>
                    <a:pt x="31" y="28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89"/>
                  </a:lnTo>
                  <a:lnTo>
                    <a:pt x="32" y="98"/>
                  </a:lnTo>
                  <a:lnTo>
                    <a:pt x="33" y="106"/>
                  </a:lnTo>
                  <a:lnTo>
                    <a:pt x="37" y="111"/>
                  </a:lnTo>
                  <a:lnTo>
                    <a:pt x="41" y="115"/>
                  </a:lnTo>
                  <a:lnTo>
                    <a:pt x="47" y="118"/>
                  </a:lnTo>
                  <a:lnTo>
                    <a:pt x="56" y="120"/>
                  </a:lnTo>
                  <a:lnTo>
                    <a:pt x="56" y="123"/>
                  </a:lnTo>
                  <a:lnTo>
                    <a:pt x="2" y="123"/>
                  </a:lnTo>
                  <a:lnTo>
                    <a:pt x="2" y="120"/>
                  </a:lnTo>
                  <a:lnTo>
                    <a:pt x="2" y="120"/>
                  </a:lnTo>
                  <a:lnTo>
                    <a:pt x="10" y="119"/>
                  </a:lnTo>
                  <a:lnTo>
                    <a:pt x="16" y="115"/>
                  </a:lnTo>
                  <a:lnTo>
                    <a:pt x="21" y="111"/>
                  </a:lnTo>
                  <a:lnTo>
                    <a:pt x="23" y="105"/>
                  </a:lnTo>
                  <a:lnTo>
                    <a:pt x="24" y="97"/>
                  </a:lnTo>
                  <a:lnTo>
                    <a:pt x="25" y="86"/>
                  </a:lnTo>
                  <a:lnTo>
                    <a:pt x="25" y="6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5" y="22"/>
                  </a:lnTo>
                  <a:lnTo>
                    <a:pt x="23" y="17"/>
                  </a:lnTo>
                  <a:lnTo>
                    <a:pt x="22" y="13"/>
                  </a:lnTo>
                  <a:lnTo>
                    <a:pt x="18" y="10"/>
                  </a:lnTo>
                  <a:lnTo>
                    <a:pt x="14" y="7"/>
                  </a:lnTo>
                  <a:lnTo>
                    <a:pt x="8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119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0"/>
            <p:cNvSpPr>
              <a:spLocks/>
            </p:cNvSpPr>
            <p:nvPr userDrawn="1"/>
          </p:nvSpPr>
          <p:spPr bwMode="auto">
            <a:xfrm>
              <a:off x="2873" y="2009"/>
              <a:ext cx="142" cy="126"/>
            </a:xfrm>
            <a:custGeom>
              <a:avLst/>
              <a:gdLst>
                <a:gd name="T0" fmla="*/ 142 w 142"/>
                <a:gd name="T1" fmla="*/ 4 h 126"/>
                <a:gd name="T2" fmla="*/ 137 w 142"/>
                <a:gd name="T3" fmla="*/ 5 h 126"/>
                <a:gd name="T4" fmla="*/ 129 w 142"/>
                <a:gd name="T5" fmla="*/ 9 h 126"/>
                <a:gd name="T6" fmla="*/ 126 w 142"/>
                <a:gd name="T7" fmla="*/ 17 h 126"/>
                <a:gd name="T8" fmla="*/ 125 w 142"/>
                <a:gd name="T9" fmla="*/ 39 h 126"/>
                <a:gd name="T10" fmla="*/ 123 w 142"/>
                <a:gd name="T11" fmla="*/ 78 h 126"/>
                <a:gd name="T12" fmla="*/ 121 w 142"/>
                <a:gd name="T13" fmla="*/ 96 h 126"/>
                <a:gd name="T14" fmla="*/ 113 w 142"/>
                <a:gd name="T15" fmla="*/ 111 h 126"/>
                <a:gd name="T16" fmla="*/ 97 w 142"/>
                <a:gd name="T17" fmla="*/ 121 h 126"/>
                <a:gd name="T18" fmla="*/ 73 w 142"/>
                <a:gd name="T19" fmla="*/ 126 h 126"/>
                <a:gd name="T20" fmla="*/ 62 w 142"/>
                <a:gd name="T21" fmla="*/ 124 h 126"/>
                <a:gd name="T22" fmla="*/ 47 w 142"/>
                <a:gd name="T23" fmla="*/ 121 h 126"/>
                <a:gd name="T24" fmla="*/ 36 w 142"/>
                <a:gd name="T25" fmla="*/ 115 h 126"/>
                <a:gd name="T26" fmla="*/ 29 w 142"/>
                <a:gd name="T27" fmla="*/ 107 h 126"/>
                <a:gd name="T28" fmla="*/ 23 w 142"/>
                <a:gd name="T29" fmla="*/ 95 h 126"/>
                <a:gd name="T30" fmla="*/ 22 w 142"/>
                <a:gd name="T31" fmla="*/ 70 h 126"/>
                <a:gd name="T32" fmla="*/ 22 w 142"/>
                <a:gd name="T33" fmla="*/ 30 h 126"/>
                <a:gd name="T34" fmla="*/ 21 w 142"/>
                <a:gd name="T35" fmla="*/ 14 h 126"/>
                <a:gd name="T36" fmla="*/ 16 w 142"/>
                <a:gd name="T37" fmla="*/ 8 h 126"/>
                <a:gd name="T38" fmla="*/ 7 w 142"/>
                <a:gd name="T39" fmla="*/ 5 h 126"/>
                <a:gd name="T40" fmla="*/ 0 w 142"/>
                <a:gd name="T41" fmla="*/ 0 h 126"/>
                <a:gd name="T42" fmla="*/ 62 w 142"/>
                <a:gd name="T43" fmla="*/ 4 h 126"/>
                <a:gd name="T44" fmla="*/ 48 w 142"/>
                <a:gd name="T45" fmla="*/ 6 h 126"/>
                <a:gd name="T46" fmla="*/ 42 w 142"/>
                <a:gd name="T47" fmla="*/ 10 h 126"/>
                <a:gd name="T48" fmla="*/ 38 w 142"/>
                <a:gd name="T49" fmla="*/ 17 h 126"/>
                <a:gd name="T50" fmla="*/ 38 w 142"/>
                <a:gd name="T51" fmla="*/ 67 h 126"/>
                <a:gd name="T52" fmla="*/ 38 w 142"/>
                <a:gd name="T53" fmla="*/ 76 h 126"/>
                <a:gd name="T54" fmla="*/ 42 w 142"/>
                <a:gd name="T55" fmla="*/ 93 h 126"/>
                <a:gd name="T56" fmla="*/ 46 w 142"/>
                <a:gd name="T57" fmla="*/ 101 h 126"/>
                <a:gd name="T58" fmla="*/ 54 w 142"/>
                <a:gd name="T59" fmla="*/ 109 h 126"/>
                <a:gd name="T60" fmla="*/ 66 w 142"/>
                <a:gd name="T61" fmla="*/ 115 h 126"/>
                <a:gd name="T62" fmla="*/ 82 w 142"/>
                <a:gd name="T63" fmla="*/ 116 h 126"/>
                <a:gd name="T64" fmla="*/ 89 w 142"/>
                <a:gd name="T65" fmla="*/ 116 h 126"/>
                <a:gd name="T66" fmla="*/ 99 w 142"/>
                <a:gd name="T67" fmla="*/ 113 h 126"/>
                <a:gd name="T68" fmla="*/ 107 w 142"/>
                <a:gd name="T69" fmla="*/ 107 h 126"/>
                <a:gd name="T70" fmla="*/ 114 w 142"/>
                <a:gd name="T71" fmla="*/ 96 h 126"/>
                <a:gd name="T72" fmla="*/ 118 w 142"/>
                <a:gd name="T73" fmla="*/ 76 h 126"/>
                <a:gd name="T74" fmla="*/ 118 w 142"/>
                <a:gd name="T75" fmla="*/ 39 h 126"/>
                <a:gd name="T76" fmla="*/ 117 w 142"/>
                <a:gd name="T77" fmla="*/ 24 h 126"/>
                <a:gd name="T78" fmla="*/ 113 w 142"/>
                <a:gd name="T79" fmla="*/ 13 h 126"/>
                <a:gd name="T80" fmla="*/ 105 w 142"/>
                <a:gd name="T81" fmla="*/ 6 h 126"/>
                <a:gd name="T82" fmla="*/ 90 w 142"/>
                <a:gd name="T83" fmla="*/ 4 h 126"/>
                <a:gd name="T84" fmla="*/ 142 w 142"/>
                <a:gd name="T8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26">
                  <a:moveTo>
                    <a:pt x="142" y="0"/>
                  </a:moveTo>
                  <a:lnTo>
                    <a:pt x="142" y="4"/>
                  </a:lnTo>
                  <a:lnTo>
                    <a:pt x="142" y="4"/>
                  </a:lnTo>
                  <a:lnTo>
                    <a:pt x="137" y="5"/>
                  </a:lnTo>
                  <a:lnTo>
                    <a:pt x="133" y="6"/>
                  </a:lnTo>
                  <a:lnTo>
                    <a:pt x="129" y="9"/>
                  </a:lnTo>
                  <a:lnTo>
                    <a:pt x="127" y="13"/>
                  </a:lnTo>
                  <a:lnTo>
                    <a:pt x="126" y="17"/>
                  </a:lnTo>
                  <a:lnTo>
                    <a:pt x="125" y="23"/>
                  </a:lnTo>
                  <a:lnTo>
                    <a:pt x="125" y="39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2" y="86"/>
                  </a:lnTo>
                  <a:lnTo>
                    <a:pt x="121" y="96"/>
                  </a:lnTo>
                  <a:lnTo>
                    <a:pt x="118" y="104"/>
                  </a:lnTo>
                  <a:lnTo>
                    <a:pt x="113" y="111"/>
                  </a:lnTo>
                  <a:lnTo>
                    <a:pt x="106" y="116"/>
                  </a:lnTo>
                  <a:lnTo>
                    <a:pt x="97" y="121"/>
                  </a:lnTo>
                  <a:lnTo>
                    <a:pt x="87" y="124"/>
                  </a:lnTo>
                  <a:lnTo>
                    <a:pt x="73" y="126"/>
                  </a:lnTo>
                  <a:lnTo>
                    <a:pt x="73" y="126"/>
                  </a:lnTo>
                  <a:lnTo>
                    <a:pt x="62" y="124"/>
                  </a:lnTo>
                  <a:lnTo>
                    <a:pt x="54" y="123"/>
                  </a:lnTo>
                  <a:lnTo>
                    <a:pt x="47" y="121"/>
                  </a:lnTo>
                  <a:lnTo>
                    <a:pt x="42" y="119"/>
                  </a:lnTo>
                  <a:lnTo>
                    <a:pt x="36" y="115"/>
                  </a:lnTo>
                  <a:lnTo>
                    <a:pt x="32" y="112"/>
                  </a:lnTo>
                  <a:lnTo>
                    <a:pt x="29" y="107"/>
                  </a:lnTo>
                  <a:lnTo>
                    <a:pt x="27" y="103"/>
                  </a:lnTo>
                  <a:lnTo>
                    <a:pt x="23" y="95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19"/>
                  </a:lnTo>
                  <a:lnTo>
                    <a:pt x="21" y="14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3" y="6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48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39" y="14"/>
                  </a:lnTo>
                  <a:lnTo>
                    <a:pt x="38" y="17"/>
                  </a:lnTo>
                  <a:lnTo>
                    <a:pt x="38" y="30"/>
                  </a:lnTo>
                  <a:lnTo>
                    <a:pt x="38" y="67"/>
                  </a:lnTo>
                  <a:lnTo>
                    <a:pt x="38" y="67"/>
                  </a:lnTo>
                  <a:lnTo>
                    <a:pt x="38" y="76"/>
                  </a:lnTo>
                  <a:lnTo>
                    <a:pt x="39" y="84"/>
                  </a:lnTo>
                  <a:lnTo>
                    <a:pt x="42" y="93"/>
                  </a:lnTo>
                  <a:lnTo>
                    <a:pt x="44" y="98"/>
                  </a:lnTo>
                  <a:lnTo>
                    <a:pt x="46" y="101"/>
                  </a:lnTo>
                  <a:lnTo>
                    <a:pt x="50" y="106"/>
                  </a:lnTo>
                  <a:lnTo>
                    <a:pt x="54" y="109"/>
                  </a:lnTo>
                  <a:lnTo>
                    <a:pt x="60" y="113"/>
                  </a:lnTo>
                  <a:lnTo>
                    <a:pt x="66" y="115"/>
                  </a:lnTo>
                  <a:lnTo>
                    <a:pt x="74" y="116"/>
                  </a:lnTo>
                  <a:lnTo>
                    <a:pt x="82" y="116"/>
                  </a:lnTo>
                  <a:lnTo>
                    <a:pt x="82" y="116"/>
                  </a:lnTo>
                  <a:lnTo>
                    <a:pt x="89" y="116"/>
                  </a:lnTo>
                  <a:lnTo>
                    <a:pt x="95" y="115"/>
                  </a:lnTo>
                  <a:lnTo>
                    <a:pt x="99" y="113"/>
                  </a:lnTo>
                  <a:lnTo>
                    <a:pt x="104" y="111"/>
                  </a:lnTo>
                  <a:lnTo>
                    <a:pt x="107" y="107"/>
                  </a:lnTo>
                  <a:lnTo>
                    <a:pt x="111" y="104"/>
                  </a:lnTo>
                  <a:lnTo>
                    <a:pt x="114" y="96"/>
                  </a:lnTo>
                  <a:lnTo>
                    <a:pt x="117" y="86"/>
                  </a:lnTo>
                  <a:lnTo>
                    <a:pt x="118" y="76"/>
                  </a:lnTo>
                  <a:lnTo>
                    <a:pt x="118" y="58"/>
                  </a:lnTo>
                  <a:lnTo>
                    <a:pt x="118" y="39"/>
                  </a:lnTo>
                  <a:lnTo>
                    <a:pt x="118" y="39"/>
                  </a:lnTo>
                  <a:lnTo>
                    <a:pt x="117" y="24"/>
                  </a:lnTo>
                  <a:lnTo>
                    <a:pt x="115" y="19"/>
                  </a:lnTo>
                  <a:lnTo>
                    <a:pt x="113" y="13"/>
                  </a:lnTo>
                  <a:lnTo>
                    <a:pt x="110" y="9"/>
                  </a:lnTo>
                  <a:lnTo>
                    <a:pt x="105" y="6"/>
                  </a:lnTo>
                  <a:lnTo>
                    <a:pt x="98" y="5"/>
                  </a:lnTo>
                  <a:lnTo>
                    <a:pt x="90" y="4"/>
                  </a:lnTo>
                  <a:lnTo>
                    <a:pt x="90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/>
            <p:cNvSpPr>
              <a:spLocks/>
            </p:cNvSpPr>
            <p:nvPr userDrawn="1"/>
          </p:nvSpPr>
          <p:spPr bwMode="auto">
            <a:xfrm>
              <a:off x="3059" y="2009"/>
              <a:ext cx="142" cy="127"/>
            </a:xfrm>
            <a:custGeom>
              <a:avLst/>
              <a:gdLst>
                <a:gd name="T0" fmla="*/ 118 w 142"/>
                <a:gd name="T1" fmla="*/ 95 h 127"/>
                <a:gd name="T2" fmla="*/ 117 w 142"/>
                <a:gd name="T3" fmla="*/ 29 h 127"/>
                <a:gd name="T4" fmla="*/ 117 w 142"/>
                <a:gd name="T5" fmla="*/ 29 h 127"/>
                <a:gd name="T6" fmla="*/ 117 w 142"/>
                <a:gd name="T7" fmla="*/ 23 h 127"/>
                <a:gd name="T8" fmla="*/ 116 w 142"/>
                <a:gd name="T9" fmla="*/ 19 h 127"/>
                <a:gd name="T10" fmla="*/ 115 w 142"/>
                <a:gd name="T11" fmla="*/ 14 h 127"/>
                <a:gd name="T12" fmla="*/ 113 w 142"/>
                <a:gd name="T13" fmla="*/ 10 h 127"/>
                <a:gd name="T14" fmla="*/ 109 w 142"/>
                <a:gd name="T15" fmla="*/ 8 h 127"/>
                <a:gd name="T16" fmla="*/ 105 w 142"/>
                <a:gd name="T17" fmla="*/ 6 h 127"/>
                <a:gd name="T18" fmla="*/ 92 w 142"/>
                <a:gd name="T19" fmla="*/ 4 h 127"/>
                <a:gd name="T20" fmla="*/ 92 w 142"/>
                <a:gd name="T21" fmla="*/ 0 h 127"/>
                <a:gd name="T22" fmla="*/ 142 w 142"/>
                <a:gd name="T23" fmla="*/ 0 h 127"/>
                <a:gd name="T24" fmla="*/ 142 w 142"/>
                <a:gd name="T25" fmla="*/ 4 h 127"/>
                <a:gd name="T26" fmla="*/ 142 w 142"/>
                <a:gd name="T27" fmla="*/ 4 h 127"/>
                <a:gd name="T28" fmla="*/ 137 w 142"/>
                <a:gd name="T29" fmla="*/ 4 h 127"/>
                <a:gd name="T30" fmla="*/ 133 w 142"/>
                <a:gd name="T31" fmla="*/ 5 h 127"/>
                <a:gd name="T32" fmla="*/ 131 w 142"/>
                <a:gd name="T33" fmla="*/ 7 h 127"/>
                <a:gd name="T34" fmla="*/ 129 w 142"/>
                <a:gd name="T35" fmla="*/ 9 h 127"/>
                <a:gd name="T36" fmla="*/ 127 w 142"/>
                <a:gd name="T37" fmla="*/ 15 h 127"/>
                <a:gd name="T38" fmla="*/ 125 w 142"/>
                <a:gd name="T39" fmla="*/ 23 h 127"/>
                <a:gd name="T40" fmla="*/ 125 w 142"/>
                <a:gd name="T41" fmla="*/ 23 h 127"/>
                <a:gd name="T42" fmla="*/ 124 w 142"/>
                <a:gd name="T43" fmla="*/ 43 h 127"/>
                <a:gd name="T44" fmla="*/ 123 w 142"/>
                <a:gd name="T45" fmla="*/ 67 h 127"/>
                <a:gd name="T46" fmla="*/ 124 w 142"/>
                <a:gd name="T47" fmla="*/ 126 h 127"/>
                <a:gd name="T48" fmla="*/ 122 w 142"/>
                <a:gd name="T49" fmla="*/ 127 h 127"/>
                <a:gd name="T50" fmla="*/ 122 w 142"/>
                <a:gd name="T51" fmla="*/ 127 h 127"/>
                <a:gd name="T52" fmla="*/ 100 w 142"/>
                <a:gd name="T53" fmla="*/ 101 h 127"/>
                <a:gd name="T54" fmla="*/ 77 w 142"/>
                <a:gd name="T55" fmla="*/ 77 h 127"/>
                <a:gd name="T56" fmla="*/ 31 w 142"/>
                <a:gd name="T57" fmla="*/ 28 h 127"/>
                <a:gd name="T58" fmla="*/ 31 w 142"/>
                <a:gd name="T59" fmla="*/ 61 h 127"/>
                <a:gd name="T60" fmla="*/ 31 w 142"/>
                <a:gd name="T61" fmla="*/ 61 h 127"/>
                <a:gd name="T62" fmla="*/ 31 w 142"/>
                <a:gd name="T63" fmla="*/ 89 h 127"/>
                <a:gd name="T64" fmla="*/ 32 w 142"/>
                <a:gd name="T65" fmla="*/ 98 h 127"/>
                <a:gd name="T66" fmla="*/ 33 w 142"/>
                <a:gd name="T67" fmla="*/ 106 h 127"/>
                <a:gd name="T68" fmla="*/ 37 w 142"/>
                <a:gd name="T69" fmla="*/ 111 h 127"/>
                <a:gd name="T70" fmla="*/ 40 w 142"/>
                <a:gd name="T71" fmla="*/ 115 h 127"/>
                <a:gd name="T72" fmla="*/ 47 w 142"/>
                <a:gd name="T73" fmla="*/ 118 h 127"/>
                <a:gd name="T74" fmla="*/ 55 w 142"/>
                <a:gd name="T75" fmla="*/ 120 h 127"/>
                <a:gd name="T76" fmla="*/ 55 w 142"/>
                <a:gd name="T77" fmla="*/ 123 h 127"/>
                <a:gd name="T78" fmla="*/ 2 w 142"/>
                <a:gd name="T79" fmla="*/ 123 h 127"/>
                <a:gd name="T80" fmla="*/ 2 w 142"/>
                <a:gd name="T81" fmla="*/ 120 h 127"/>
                <a:gd name="T82" fmla="*/ 2 w 142"/>
                <a:gd name="T83" fmla="*/ 120 h 127"/>
                <a:gd name="T84" fmla="*/ 10 w 142"/>
                <a:gd name="T85" fmla="*/ 119 h 127"/>
                <a:gd name="T86" fmla="*/ 16 w 142"/>
                <a:gd name="T87" fmla="*/ 115 h 127"/>
                <a:gd name="T88" fmla="*/ 19 w 142"/>
                <a:gd name="T89" fmla="*/ 111 h 127"/>
                <a:gd name="T90" fmla="*/ 23 w 142"/>
                <a:gd name="T91" fmla="*/ 105 h 127"/>
                <a:gd name="T92" fmla="*/ 24 w 142"/>
                <a:gd name="T93" fmla="*/ 97 h 127"/>
                <a:gd name="T94" fmla="*/ 25 w 142"/>
                <a:gd name="T95" fmla="*/ 86 h 127"/>
                <a:gd name="T96" fmla="*/ 25 w 142"/>
                <a:gd name="T97" fmla="*/ 60 h 127"/>
                <a:gd name="T98" fmla="*/ 25 w 142"/>
                <a:gd name="T99" fmla="*/ 33 h 127"/>
                <a:gd name="T100" fmla="*/ 25 w 142"/>
                <a:gd name="T101" fmla="*/ 33 h 127"/>
                <a:gd name="T102" fmla="*/ 24 w 142"/>
                <a:gd name="T103" fmla="*/ 22 h 127"/>
                <a:gd name="T104" fmla="*/ 23 w 142"/>
                <a:gd name="T105" fmla="*/ 17 h 127"/>
                <a:gd name="T106" fmla="*/ 20 w 142"/>
                <a:gd name="T107" fmla="*/ 13 h 127"/>
                <a:gd name="T108" fmla="*/ 17 w 142"/>
                <a:gd name="T109" fmla="*/ 10 h 127"/>
                <a:gd name="T110" fmla="*/ 12 w 142"/>
                <a:gd name="T111" fmla="*/ 7 h 127"/>
                <a:gd name="T112" fmla="*/ 7 w 142"/>
                <a:gd name="T113" fmla="*/ 5 h 127"/>
                <a:gd name="T114" fmla="*/ 0 w 142"/>
                <a:gd name="T115" fmla="*/ 4 h 127"/>
                <a:gd name="T116" fmla="*/ 0 w 142"/>
                <a:gd name="T117" fmla="*/ 0 h 127"/>
                <a:gd name="T118" fmla="*/ 29 w 142"/>
                <a:gd name="T119" fmla="*/ 0 h 127"/>
                <a:gd name="T120" fmla="*/ 118 w 142"/>
                <a:gd name="T121" fmla="*/ 9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27">
                  <a:moveTo>
                    <a:pt x="118" y="95"/>
                  </a:moveTo>
                  <a:lnTo>
                    <a:pt x="117" y="29"/>
                  </a:lnTo>
                  <a:lnTo>
                    <a:pt x="117" y="29"/>
                  </a:lnTo>
                  <a:lnTo>
                    <a:pt x="117" y="23"/>
                  </a:lnTo>
                  <a:lnTo>
                    <a:pt x="116" y="19"/>
                  </a:lnTo>
                  <a:lnTo>
                    <a:pt x="115" y="14"/>
                  </a:lnTo>
                  <a:lnTo>
                    <a:pt x="113" y="10"/>
                  </a:lnTo>
                  <a:lnTo>
                    <a:pt x="109" y="8"/>
                  </a:lnTo>
                  <a:lnTo>
                    <a:pt x="105" y="6"/>
                  </a:lnTo>
                  <a:lnTo>
                    <a:pt x="92" y="4"/>
                  </a:lnTo>
                  <a:lnTo>
                    <a:pt x="92" y="0"/>
                  </a:lnTo>
                  <a:lnTo>
                    <a:pt x="142" y="0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37" y="4"/>
                  </a:lnTo>
                  <a:lnTo>
                    <a:pt x="133" y="5"/>
                  </a:lnTo>
                  <a:lnTo>
                    <a:pt x="131" y="7"/>
                  </a:lnTo>
                  <a:lnTo>
                    <a:pt x="129" y="9"/>
                  </a:lnTo>
                  <a:lnTo>
                    <a:pt x="127" y="15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4" y="43"/>
                  </a:lnTo>
                  <a:lnTo>
                    <a:pt x="123" y="67"/>
                  </a:lnTo>
                  <a:lnTo>
                    <a:pt x="124" y="126"/>
                  </a:lnTo>
                  <a:lnTo>
                    <a:pt x="122" y="127"/>
                  </a:lnTo>
                  <a:lnTo>
                    <a:pt x="122" y="127"/>
                  </a:lnTo>
                  <a:lnTo>
                    <a:pt x="100" y="101"/>
                  </a:lnTo>
                  <a:lnTo>
                    <a:pt x="77" y="77"/>
                  </a:lnTo>
                  <a:lnTo>
                    <a:pt x="31" y="28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89"/>
                  </a:lnTo>
                  <a:lnTo>
                    <a:pt x="32" y="98"/>
                  </a:lnTo>
                  <a:lnTo>
                    <a:pt x="33" y="106"/>
                  </a:lnTo>
                  <a:lnTo>
                    <a:pt x="37" y="111"/>
                  </a:lnTo>
                  <a:lnTo>
                    <a:pt x="40" y="115"/>
                  </a:lnTo>
                  <a:lnTo>
                    <a:pt x="47" y="118"/>
                  </a:lnTo>
                  <a:lnTo>
                    <a:pt x="55" y="120"/>
                  </a:lnTo>
                  <a:lnTo>
                    <a:pt x="55" y="123"/>
                  </a:lnTo>
                  <a:lnTo>
                    <a:pt x="2" y="123"/>
                  </a:lnTo>
                  <a:lnTo>
                    <a:pt x="2" y="120"/>
                  </a:lnTo>
                  <a:lnTo>
                    <a:pt x="2" y="120"/>
                  </a:lnTo>
                  <a:lnTo>
                    <a:pt x="10" y="119"/>
                  </a:lnTo>
                  <a:lnTo>
                    <a:pt x="16" y="115"/>
                  </a:lnTo>
                  <a:lnTo>
                    <a:pt x="19" y="111"/>
                  </a:lnTo>
                  <a:lnTo>
                    <a:pt x="23" y="105"/>
                  </a:lnTo>
                  <a:lnTo>
                    <a:pt x="24" y="97"/>
                  </a:lnTo>
                  <a:lnTo>
                    <a:pt x="25" y="86"/>
                  </a:lnTo>
                  <a:lnTo>
                    <a:pt x="25" y="6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24" y="22"/>
                  </a:lnTo>
                  <a:lnTo>
                    <a:pt x="23" y="17"/>
                  </a:lnTo>
                  <a:lnTo>
                    <a:pt x="20" y="13"/>
                  </a:lnTo>
                  <a:lnTo>
                    <a:pt x="17" y="10"/>
                  </a:lnTo>
                  <a:lnTo>
                    <a:pt x="12" y="7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29" y="0"/>
                  </a:lnTo>
                  <a:lnTo>
                    <a:pt x="118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/>
            <p:cNvSpPr>
              <a:spLocks/>
            </p:cNvSpPr>
            <p:nvPr userDrawn="1"/>
          </p:nvSpPr>
          <p:spPr bwMode="auto">
            <a:xfrm>
              <a:off x="3245" y="2009"/>
              <a:ext cx="60" cy="123"/>
            </a:xfrm>
            <a:custGeom>
              <a:avLst/>
              <a:gdLst>
                <a:gd name="T0" fmla="*/ 39 w 60"/>
                <a:gd name="T1" fmla="*/ 93 h 123"/>
                <a:gd name="T2" fmla="*/ 39 w 60"/>
                <a:gd name="T3" fmla="*/ 93 h 123"/>
                <a:gd name="T4" fmla="*/ 40 w 60"/>
                <a:gd name="T5" fmla="*/ 105 h 123"/>
                <a:gd name="T6" fmla="*/ 40 w 60"/>
                <a:gd name="T7" fmla="*/ 109 h 123"/>
                <a:gd name="T8" fmla="*/ 42 w 60"/>
                <a:gd name="T9" fmla="*/ 113 h 123"/>
                <a:gd name="T10" fmla="*/ 44 w 60"/>
                <a:gd name="T11" fmla="*/ 115 h 123"/>
                <a:gd name="T12" fmla="*/ 49 w 60"/>
                <a:gd name="T13" fmla="*/ 118 h 123"/>
                <a:gd name="T14" fmla="*/ 54 w 60"/>
                <a:gd name="T15" fmla="*/ 119 h 123"/>
                <a:gd name="T16" fmla="*/ 60 w 60"/>
                <a:gd name="T17" fmla="*/ 120 h 123"/>
                <a:gd name="T18" fmla="*/ 60 w 60"/>
                <a:gd name="T19" fmla="*/ 123 h 123"/>
                <a:gd name="T20" fmla="*/ 0 w 60"/>
                <a:gd name="T21" fmla="*/ 123 h 123"/>
                <a:gd name="T22" fmla="*/ 0 w 60"/>
                <a:gd name="T23" fmla="*/ 120 h 123"/>
                <a:gd name="T24" fmla="*/ 0 w 60"/>
                <a:gd name="T25" fmla="*/ 120 h 123"/>
                <a:gd name="T26" fmla="*/ 7 w 60"/>
                <a:gd name="T27" fmla="*/ 119 h 123"/>
                <a:gd name="T28" fmla="*/ 13 w 60"/>
                <a:gd name="T29" fmla="*/ 118 h 123"/>
                <a:gd name="T30" fmla="*/ 17 w 60"/>
                <a:gd name="T31" fmla="*/ 115 h 123"/>
                <a:gd name="T32" fmla="*/ 19 w 60"/>
                <a:gd name="T33" fmla="*/ 113 h 123"/>
                <a:gd name="T34" fmla="*/ 21 w 60"/>
                <a:gd name="T35" fmla="*/ 109 h 123"/>
                <a:gd name="T36" fmla="*/ 22 w 60"/>
                <a:gd name="T37" fmla="*/ 105 h 123"/>
                <a:gd name="T38" fmla="*/ 22 w 60"/>
                <a:gd name="T39" fmla="*/ 93 h 123"/>
                <a:gd name="T40" fmla="*/ 22 w 60"/>
                <a:gd name="T41" fmla="*/ 30 h 123"/>
                <a:gd name="T42" fmla="*/ 22 w 60"/>
                <a:gd name="T43" fmla="*/ 30 h 123"/>
                <a:gd name="T44" fmla="*/ 22 w 60"/>
                <a:gd name="T45" fmla="*/ 19 h 123"/>
                <a:gd name="T46" fmla="*/ 21 w 60"/>
                <a:gd name="T47" fmla="*/ 14 h 123"/>
                <a:gd name="T48" fmla="*/ 19 w 60"/>
                <a:gd name="T49" fmla="*/ 10 h 123"/>
                <a:gd name="T50" fmla="*/ 17 w 60"/>
                <a:gd name="T51" fmla="*/ 8 h 123"/>
                <a:gd name="T52" fmla="*/ 13 w 60"/>
                <a:gd name="T53" fmla="*/ 6 h 123"/>
                <a:gd name="T54" fmla="*/ 7 w 60"/>
                <a:gd name="T55" fmla="*/ 5 h 123"/>
                <a:gd name="T56" fmla="*/ 0 w 60"/>
                <a:gd name="T57" fmla="*/ 4 h 123"/>
                <a:gd name="T58" fmla="*/ 0 w 60"/>
                <a:gd name="T59" fmla="*/ 0 h 123"/>
                <a:gd name="T60" fmla="*/ 60 w 60"/>
                <a:gd name="T61" fmla="*/ 0 h 123"/>
                <a:gd name="T62" fmla="*/ 60 w 60"/>
                <a:gd name="T63" fmla="*/ 4 h 123"/>
                <a:gd name="T64" fmla="*/ 60 w 60"/>
                <a:gd name="T65" fmla="*/ 4 h 123"/>
                <a:gd name="T66" fmla="*/ 54 w 60"/>
                <a:gd name="T67" fmla="*/ 5 h 123"/>
                <a:gd name="T68" fmla="*/ 49 w 60"/>
                <a:gd name="T69" fmla="*/ 6 h 123"/>
                <a:gd name="T70" fmla="*/ 44 w 60"/>
                <a:gd name="T71" fmla="*/ 8 h 123"/>
                <a:gd name="T72" fmla="*/ 42 w 60"/>
                <a:gd name="T73" fmla="*/ 10 h 123"/>
                <a:gd name="T74" fmla="*/ 40 w 60"/>
                <a:gd name="T75" fmla="*/ 14 h 123"/>
                <a:gd name="T76" fmla="*/ 40 w 60"/>
                <a:gd name="T77" fmla="*/ 19 h 123"/>
                <a:gd name="T78" fmla="*/ 39 w 60"/>
                <a:gd name="T79" fmla="*/ 30 h 123"/>
                <a:gd name="T80" fmla="*/ 39 w 60"/>
                <a:gd name="T81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123">
                  <a:moveTo>
                    <a:pt x="39" y="93"/>
                  </a:moveTo>
                  <a:lnTo>
                    <a:pt x="39" y="93"/>
                  </a:lnTo>
                  <a:lnTo>
                    <a:pt x="40" y="105"/>
                  </a:lnTo>
                  <a:lnTo>
                    <a:pt x="40" y="109"/>
                  </a:lnTo>
                  <a:lnTo>
                    <a:pt x="42" y="113"/>
                  </a:lnTo>
                  <a:lnTo>
                    <a:pt x="44" y="115"/>
                  </a:lnTo>
                  <a:lnTo>
                    <a:pt x="49" y="118"/>
                  </a:lnTo>
                  <a:lnTo>
                    <a:pt x="54" y="119"/>
                  </a:lnTo>
                  <a:lnTo>
                    <a:pt x="60" y="120"/>
                  </a:lnTo>
                  <a:lnTo>
                    <a:pt x="60" y="123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7" y="119"/>
                  </a:lnTo>
                  <a:lnTo>
                    <a:pt x="13" y="118"/>
                  </a:lnTo>
                  <a:lnTo>
                    <a:pt x="17" y="115"/>
                  </a:lnTo>
                  <a:lnTo>
                    <a:pt x="19" y="113"/>
                  </a:lnTo>
                  <a:lnTo>
                    <a:pt x="21" y="109"/>
                  </a:lnTo>
                  <a:lnTo>
                    <a:pt x="22" y="105"/>
                  </a:lnTo>
                  <a:lnTo>
                    <a:pt x="22" y="93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19"/>
                  </a:lnTo>
                  <a:lnTo>
                    <a:pt x="21" y="14"/>
                  </a:lnTo>
                  <a:lnTo>
                    <a:pt x="19" y="10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4" y="5"/>
                  </a:lnTo>
                  <a:lnTo>
                    <a:pt x="49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4"/>
                  </a:lnTo>
                  <a:lnTo>
                    <a:pt x="40" y="19"/>
                  </a:lnTo>
                  <a:lnTo>
                    <a:pt x="39" y="30"/>
                  </a:lnTo>
                  <a:lnTo>
                    <a:pt x="39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/>
            <p:cNvSpPr>
              <a:spLocks/>
            </p:cNvSpPr>
            <p:nvPr userDrawn="1"/>
          </p:nvSpPr>
          <p:spPr bwMode="auto">
            <a:xfrm>
              <a:off x="3343" y="2009"/>
              <a:ext cx="137" cy="127"/>
            </a:xfrm>
            <a:custGeom>
              <a:avLst/>
              <a:gdLst>
                <a:gd name="T0" fmla="*/ 137 w 137"/>
                <a:gd name="T1" fmla="*/ 0 h 127"/>
                <a:gd name="T2" fmla="*/ 137 w 137"/>
                <a:gd name="T3" fmla="*/ 4 h 127"/>
                <a:gd name="T4" fmla="*/ 137 w 137"/>
                <a:gd name="T5" fmla="*/ 4 h 127"/>
                <a:gd name="T6" fmla="*/ 131 w 137"/>
                <a:gd name="T7" fmla="*/ 5 h 127"/>
                <a:gd name="T8" fmla="*/ 126 w 137"/>
                <a:gd name="T9" fmla="*/ 7 h 127"/>
                <a:gd name="T10" fmla="*/ 122 w 137"/>
                <a:gd name="T11" fmla="*/ 10 h 127"/>
                <a:gd name="T12" fmla="*/ 118 w 137"/>
                <a:gd name="T13" fmla="*/ 15 h 127"/>
                <a:gd name="T14" fmla="*/ 111 w 137"/>
                <a:gd name="T15" fmla="*/ 28 h 127"/>
                <a:gd name="T16" fmla="*/ 103 w 137"/>
                <a:gd name="T17" fmla="*/ 45 h 127"/>
                <a:gd name="T18" fmla="*/ 69 w 137"/>
                <a:gd name="T19" fmla="*/ 127 h 127"/>
                <a:gd name="T20" fmla="*/ 66 w 137"/>
                <a:gd name="T21" fmla="*/ 127 h 127"/>
                <a:gd name="T22" fmla="*/ 26 w 137"/>
                <a:gd name="T23" fmla="*/ 30 h 127"/>
                <a:gd name="T24" fmla="*/ 26 w 137"/>
                <a:gd name="T25" fmla="*/ 30 h 127"/>
                <a:gd name="T26" fmla="*/ 21 w 137"/>
                <a:gd name="T27" fmla="*/ 20 h 127"/>
                <a:gd name="T28" fmla="*/ 17 w 137"/>
                <a:gd name="T29" fmla="*/ 12 h 127"/>
                <a:gd name="T30" fmla="*/ 13 w 137"/>
                <a:gd name="T31" fmla="*/ 9 h 127"/>
                <a:gd name="T32" fmla="*/ 10 w 137"/>
                <a:gd name="T33" fmla="*/ 6 h 127"/>
                <a:gd name="T34" fmla="*/ 5 w 137"/>
                <a:gd name="T35" fmla="*/ 5 h 127"/>
                <a:gd name="T36" fmla="*/ 0 w 137"/>
                <a:gd name="T37" fmla="*/ 4 h 127"/>
                <a:gd name="T38" fmla="*/ 0 w 137"/>
                <a:gd name="T39" fmla="*/ 0 h 127"/>
                <a:gd name="T40" fmla="*/ 57 w 137"/>
                <a:gd name="T41" fmla="*/ 0 h 127"/>
                <a:gd name="T42" fmla="*/ 57 w 137"/>
                <a:gd name="T43" fmla="*/ 4 h 127"/>
                <a:gd name="T44" fmla="*/ 57 w 137"/>
                <a:gd name="T45" fmla="*/ 4 h 127"/>
                <a:gd name="T46" fmla="*/ 49 w 137"/>
                <a:gd name="T47" fmla="*/ 5 h 127"/>
                <a:gd name="T48" fmla="*/ 44 w 137"/>
                <a:gd name="T49" fmla="*/ 7 h 127"/>
                <a:gd name="T50" fmla="*/ 41 w 137"/>
                <a:gd name="T51" fmla="*/ 10 h 127"/>
                <a:gd name="T52" fmla="*/ 40 w 137"/>
                <a:gd name="T53" fmla="*/ 14 h 127"/>
                <a:gd name="T54" fmla="*/ 40 w 137"/>
                <a:gd name="T55" fmla="*/ 19 h 127"/>
                <a:gd name="T56" fmla="*/ 41 w 137"/>
                <a:gd name="T57" fmla="*/ 22 h 127"/>
                <a:gd name="T58" fmla="*/ 44 w 137"/>
                <a:gd name="T59" fmla="*/ 31 h 127"/>
                <a:gd name="T60" fmla="*/ 73 w 137"/>
                <a:gd name="T61" fmla="*/ 101 h 127"/>
                <a:gd name="T62" fmla="*/ 95 w 137"/>
                <a:gd name="T63" fmla="*/ 50 h 127"/>
                <a:gd name="T64" fmla="*/ 95 w 137"/>
                <a:gd name="T65" fmla="*/ 50 h 127"/>
                <a:gd name="T66" fmla="*/ 104 w 137"/>
                <a:gd name="T67" fmla="*/ 28 h 127"/>
                <a:gd name="T68" fmla="*/ 107 w 137"/>
                <a:gd name="T69" fmla="*/ 20 h 127"/>
                <a:gd name="T70" fmla="*/ 107 w 137"/>
                <a:gd name="T71" fmla="*/ 14 h 127"/>
                <a:gd name="T72" fmla="*/ 105 w 137"/>
                <a:gd name="T73" fmla="*/ 10 h 127"/>
                <a:gd name="T74" fmla="*/ 101 w 137"/>
                <a:gd name="T75" fmla="*/ 7 h 127"/>
                <a:gd name="T76" fmla="*/ 95 w 137"/>
                <a:gd name="T77" fmla="*/ 5 h 127"/>
                <a:gd name="T78" fmla="*/ 86 w 137"/>
                <a:gd name="T79" fmla="*/ 4 h 127"/>
                <a:gd name="T80" fmla="*/ 86 w 137"/>
                <a:gd name="T81" fmla="*/ 0 h 127"/>
                <a:gd name="T82" fmla="*/ 137 w 137"/>
                <a:gd name="T8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7" h="127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1" y="5"/>
                  </a:lnTo>
                  <a:lnTo>
                    <a:pt x="126" y="7"/>
                  </a:lnTo>
                  <a:lnTo>
                    <a:pt x="122" y="10"/>
                  </a:lnTo>
                  <a:lnTo>
                    <a:pt x="118" y="15"/>
                  </a:lnTo>
                  <a:lnTo>
                    <a:pt x="111" y="28"/>
                  </a:lnTo>
                  <a:lnTo>
                    <a:pt x="103" y="45"/>
                  </a:lnTo>
                  <a:lnTo>
                    <a:pt x="69" y="127"/>
                  </a:lnTo>
                  <a:lnTo>
                    <a:pt x="66" y="127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1" y="20"/>
                  </a:lnTo>
                  <a:lnTo>
                    <a:pt x="17" y="12"/>
                  </a:lnTo>
                  <a:lnTo>
                    <a:pt x="13" y="9"/>
                  </a:lnTo>
                  <a:lnTo>
                    <a:pt x="10" y="6"/>
                  </a:lnTo>
                  <a:lnTo>
                    <a:pt x="5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49" y="5"/>
                  </a:lnTo>
                  <a:lnTo>
                    <a:pt x="44" y="7"/>
                  </a:lnTo>
                  <a:lnTo>
                    <a:pt x="41" y="10"/>
                  </a:lnTo>
                  <a:lnTo>
                    <a:pt x="40" y="14"/>
                  </a:lnTo>
                  <a:lnTo>
                    <a:pt x="40" y="19"/>
                  </a:lnTo>
                  <a:lnTo>
                    <a:pt x="41" y="22"/>
                  </a:lnTo>
                  <a:lnTo>
                    <a:pt x="44" y="31"/>
                  </a:lnTo>
                  <a:lnTo>
                    <a:pt x="73" y="101"/>
                  </a:lnTo>
                  <a:lnTo>
                    <a:pt x="95" y="50"/>
                  </a:lnTo>
                  <a:lnTo>
                    <a:pt x="95" y="50"/>
                  </a:lnTo>
                  <a:lnTo>
                    <a:pt x="104" y="28"/>
                  </a:lnTo>
                  <a:lnTo>
                    <a:pt x="107" y="20"/>
                  </a:lnTo>
                  <a:lnTo>
                    <a:pt x="107" y="14"/>
                  </a:lnTo>
                  <a:lnTo>
                    <a:pt x="105" y="10"/>
                  </a:lnTo>
                  <a:lnTo>
                    <a:pt x="101" y="7"/>
                  </a:lnTo>
                  <a:lnTo>
                    <a:pt x="95" y="5"/>
                  </a:lnTo>
                  <a:lnTo>
                    <a:pt x="86" y="4"/>
                  </a:lnTo>
                  <a:lnTo>
                    <a:pt x="86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4"/>
            <p:cNvSpPr>
              <a:spLocks/>
            </p:cNvSpPr>
            <p:nvPr userDrawn="1"/>
          </p:nvSpPr>
          <p:spPr bwMode="auto">
            <a:xfrm>
              <a:off x="3508" y="2009"/>
              <a:ext cx="108" cy="123"/>
            </a:xfrm>
            <a:custGeom>
              <a:avLst/>
              <a:gdLst>
                <a:gd name="T0" fmla="*/ 0 w 108"/>
                <a:gd name="T1" fmla="*/ 120 h 123"/>
                <a:gd name="T2" fmla="*/ 13 w 108"/>
                <a:gd name="T3" fmla="*/ 118 h 123"/>
                <a:gd name="T4" fmla="*/ 20 w 108"/>
                <a:gd name="T5" fmla="*/ 113 h 123"/>
                <a:gd name="T6" fmla="*/ 22 w 108"/>
                <a:gd name="T7" fmla="*/ 105 h 123"/>
                <a:gd name="T8" fmla="*/ 23 w 108"/>
                <a:gd name="T9" fmla="*/ 30 h 123"/>
                <a:gd name="T10" fmla="*/ 22 w 108"/>
                <a:gd name="T11" fmla="*/ 19 h 123"/>
                <a:gd name="T12" fmla="*/ 20 w 108"/>
                <a:gd name="T13" fmla="*/ 10 h 123"/>
                <a:gd name="T14" fmla="*/ 13 w 108"/>
                <a:gd name="T15" fmla="*/ 6 h 123"/>
                <a:gd name="T16" fmla="*/ 0 w 108"/>
                <a:gd name="T17" fmla="*/ 4 h 123"/>
                <a:gd name="T18" fmla="*/ 97 w 108"/>
                <a:gd name="T19" fmla="*/ 0 h 123"/>
                <a:gd name="T20" fmla="*/ 93 w 108"/>
                <a:gd name="T21" fmla="*/ 28 h 123"/>
                <a:gd name="T22" fmla="*/ 91 w 108"/>
                <a:gd name="T23" fmla="*/ 21 h 123"/>
                <a:gd name="T24" fmla="*/ 86 w 108"/>
                <a:gd name="T25" fmla="*/ 10 h 123"/>
                <a:gd name="T26" fmla="*/ 75 w 108"/>
                <a:gd name="T27" fmla="*/ 6 h 123"/>
                <a:gd name="T28" fmla="*/ 57 w 108"/>
                <a:gd name="T29" fmla="*/ 5 h 123"/>
                <a:gd name="T30" fmla="*/ 38 w 108"/>
                <a:gd name="T31" fmla="*/ 57 h 123"/>
                <a:gd name="T32" fmla="*/ 58 w 108"/>
                <a:gd name="T33" fmla="*/ 57 h 123"/>
                <a:gd name="T34" fmla="*/ 72 w 108"/>
                <a:gd name="T35" fmla="*/ 55 h 123"/>
                <a:gd name="T36" fmla="*/ 78 w 108"/>
                <a:gd name="T37" fmla="*/ 52 h 123"/>
                <a:gd name="T38" fmla="*/ 82 w 108"/>
                <a:gd name="T39" fmla="*/ 45 h 123"/>
                <a:gd name="T40" fmla="*/ 86 w 108"/>
                <a:gd name="T41" fmla="*/ 39 h 123"/>
                <a:gd name="T42" fmla="*/ 83 w 108"/>
                <a:gd name="T43" fmla="*/ 80 h 123"/>
                <a:gd name="T44" fmla="*/ 82 w 108"/>
                <a:gd name="T45" fmla="*/ 75 h 123"/>
                <a:gd name="T46" fmla="*/ 78 w 108"/>
                <a:gd name="T47" fmla="*/ 68 h 123"/>
                <a:gd name="T48" fmla="*/ 71 w 108"/>
                <a:gd name="T49" fmla="*/ 65 h 123"/>
                <a:gd name="T50" fmla="*/ 58 w 108"/>
                <a:gd name="T51" fmla="*/ 63 h 123"/>
                <a:gd name="T52" fmla="*/ 38 w 108"/>
                <a:gd name="T53" fmla="*/ 93 h 123"/>
                <a:gd name="T54" fmla="*/ 40 w 108"/>
                <a:gd name="T55" fmla="*/ 101 h 123"/>
                <a:gd name="T56" fmla="*/ 42 w 108"/>
                <a:gd name="T57" fmla="*/ 109 h 123"/>
                <a:gd name="T58" fmla="*/ 49 w 108"/>
                <a:gd name="T59" fmla="*/ 116 h 123"/>
                <a:gd name="T60" fmla="*/ 66 w 108"/>
                <a:gd name="T61" fmla="*/ 119 h 123"/>
                <a:gd name="T62" fmla="*/ 74 w 108"/>
                <a:gd name="T63" fmla="*/ 119 h 123"/>
                <a:gd name="T64" fmla="*/ 87 w 108"/>
                <a:gd name="T65" fmla="*/ 115 h 123"/>
                <a:gd name="T66" fmla="*/ 96 w 108"/>
                <a:gd name="T67" fmla="*/ 107 h 123"/>
                <a:gd name="T68" fmla="*/ 103 w 108"/>
                <a:gd name="T69" fmla="*/ 96 h 123"/>
                <a:gd name="T70" fmla="*/ 108 w 108"/>
                <a:gd name="T71" fmla="*/ 88 h 123"/>
                <a:gd name="T72" fmla="*/ 106 w 108"/>
                <a:gd name="T73" fmla="*/ 97 h 123"/>
                <a:gd name="T74" fmla="*/ 101 w 108"/>
                <a:gd name="T75" fmla="*/ 123 h 123"/>
                <a:gd name="T76" fmla="*/ 0 w 108"/>
                <a:gd name="T77" fmla="*/ 1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123">
                  <a:moveTo>
                    <a:pt x="0" y="120"/>
                  </a:moveTo>
                  <a:lnTo>
                    <a:pt x="0" y="120"/>
                  </a:lnTo>
                  <a:lnTo>
                    <a:pt x="7" y="119"/>
                  </a:lnTo>
                  <a:lnTo>
                    <a:pt x="13" y="118"/>
                  </a:lnTo>
                  <a:lnTo>
                    <a:pt x="18" y="115"/>
                  </a:lnTo>
                  <a:lnTo>
                    <a:pt x="20" y="113"/>
                  </a:lnTo>
                  <a:lnTo>
                    <a:pt x="21" y="109"/>
                  </a:lnTo>
                  <a:lnTo>
                    <a:pt x="22" y="105"/>
                  </a:lnTo>
                  <a:lnTo>
                    <a:pt x="23" y="93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2" y="19"/>
                  </a:lnTo>
                  <a:lnTo>
                    <a:pt x="21" y="14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3" y="6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5" y="28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1" y="21"/>
                  </a:lnTo>
                  <a:lnTo>
                    <a:pt x="89" y="15"/>
                  </a:lnTo>
                  <a:lnTo>
                    <a:pt x="86" y="10"/>
                  </a:lnTo>
                  <a:lnTo>
                    <a:pt x="81" y="8"/>
                  </a:lnTo>
                  <a:lnTo>
                    <a:pt x="75" y="6"/>
                  </a:lnTo>
                  <a:lnTo>
                    <a:pt x="70" y="5"/>
                  </a:lnTo>
                  <a:lnTo>
                    <a:pt x="57" y="5"/>
                  </a:lnTo>
                  <a:lnTo>
                    <a:pt x="38" y="5"/>
                  </a:lnTo>
                  <a:lnTo>
                    <a:pt x="38" y="57"/>
                  </a:lnTo>
                  <a:lnTo>
                    <a:pt x="58" y="57"/>
                  </a:lnTo>
                  <a:lnTo>
                    <a:pt x="58" y="57"/>
                  </a:lnTo>
                  <a:lnTo>
                    <a:pt x="67" y="55"/>
                  </a:lnTo>
                  <a:lnTo>
                    <a:pt x="72" y="55"/>
                  </a:lnTo>
                  <a:lnTo>
                    <a:pt x="75" y="53"/>
                  </a:lnTo>
                  <a:lnTo>
                    <a:pt x="78" y="52"/>
                  </a:lnTo>
                  <a:lnTo>
                    <a:pt x="81" y="48"/>
                  </a:lnTo>
                  <a:lnTo>
                    <a:pt x="82" y="45"/>
                  </a:lnTo>
                  <a:lnTo>
                    <a:pt x="83" y="39"/>
                  </a:lnTo>
                  <a:lnTo>
                    <a:pt x="86" y="39"/>
                  </a:lnTo>
                  <a:lnTo>
                    <a:pt x="86" y="80"/>
                  </a:lnTo>
                  <a:lnTo>
                    <a:pt x="83" y="80"/>
                  </a:lnTo>
                  <a:lnTo>
                    <a:pt x="83" y="80"/>
                  </a:lnTo>
                  <a:lnTo>
                    <a:pt x="82" y="75"/>
                  </a:lnTo>
                  <a:lnTo>
                    <a:pt x="80" y="70"/>
                  </a:lnTo>
                  <a:lnTo>
                    <a:pt x="78" y="68"/>
                  </a:lnTo>
                  <a:lnTo>
                    <a:pt x="75" y="66"/>
                  </a:lnTo>
                  <a:lnTo>
                    <a:pt x="71" y="65"/>
                  </a:lnTo>
                  <a:lnTo>
                    <a:pt x="67" y="63"/>
                  </a:lnTo>
                  <a:lnTo>
                    <a:pt x="58" y="63"/>
                  </a:lnTo>
                  <a:lnTo>
                    <a:pt x="38" y="6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40" y="101"/>
                  </a:lnTo>
                  <a:lnTo>
                    <a:pt x="40" y="106"/>
                  </a:lnTo>
                  <a:lnTo>
                    <a:pt x="42" y="109"/>
                  </a:lnTo>
                  <a:lnTo>
                    <a:pt x="44" y="113"/>
                  </a:lnTo>
                  <a:lnTo>
                    <a:pt x="49" y="116"/>
                  </a:lnTo>
                  <a:lnTo>
                    <a:pt x="57" y="118"/>
                  </a:lnTo>
                  <a:lnTo>
                    <a:pt x="66" y="119"/>
                  </a:lnTo>
                  <a:lnTo>
                    <a:pt x="66" y="119"/>
                  </a:lnTo>
                  <a:lnTo>
                    <a:pt x="74" y="119"/>
                  </a:lnTo>
                  <a:lnTo>
                    <a:pt x="81" y="116"/>
                  </a:lnTo>
                  <a:lnTo>
                    <a:pt x="87" y="115"/>
                  </a:lnTo>
                  <a:lnTo>
                    <a:pt x="93" y="112"/>
                  </a:lnTo>
                  <a:lnTo>
                    <a:pt x="96" y="107"/>
                  </a:lnTo>
                  <a:lnTo>
                    <a:pt x="100" y="101"/>
                  </a:lnTo>
                  <a:lnTo>
                    <a:pt x="103" y="96"/>
                  </a:lnTo>
                  <a:lnTo>
                    <a:pt x="104" y="88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06" y="97"/>
                  </a:lnTo>
                  <a:lnTo>
                    <a:pt x="105" y="106"/>
                  </a:lnTo>
                  <a:lnTo>
                    <a:pt x="101" y="123"/>
                  </a:lnTo>
                  <a:lnTo>
                    <a:pt x="0" y="123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5"/>
            <p:cNvSpPr>
              <a:spLocks noEditPoints="1"/>
            </p:cNvSpPr>
            <p:nvPr userDrawn="1"/>
          </p:nvSpPr>
          <p:spPr bwMode="auto">
            <a:xfrm>
              <a:off x="3667" y="2009"/>
              <a:ext cx="134" cy="124"/>
            </a:xfrm>
            <a:custGeom>
              <a:avLst/>
              <a:gdLst>
                <a:gd name="T0" fmla="*/ 22 w 134"/>
                <a:gd name="T1" fmla="*/ 37 h 124"/>
                <a:gd name="T2" fmla="*/ 21 w 134"/>
                <a:gd name="T3" fmla="*/ 15 h 124"/>
                <a:gd name="T4" fmla="*/ 17 w 134"/>
                <a:gd name="T5" fmla="*/ 8 h 124"/>
                <a:gd name="T6" fmla="*/ 9 w 134"/>
                <a:gd name="T7" fmla="*/ 5 h 124"/>
                <a:gd name="T8" fmla="*/ 2 w 134"/>
                <a:gd name="T9" fmla="*/ 1 h 124"/>
                <a:gd name="T10" fmla="*/ 45 w 134"/>
                <a:gd name="T11" fmla="*/ 0 h 124"/>
                <a:gd name="T12" fmla="*/ 72 w 134"/>
                <a:gd name="T13" fmla="*/ 2 h 124"/>
                <a:gd name="T14" fmla="*/ 87 w 134"/>
                <a:gd name="T15" fmla="*/ 10 h 124"/>
                <a:gd name="T16" fmla="*/ 94 w 134"/>
                <a:gd name="T17" fmla="*/ 21 h 124"/>
                <a:gd name="T18" fmla="*/ 95 w 134"/>
                <a:gd name="T19" fmla="*/ 29 h 124"/>
                <a:gd name="T20" fmla="*/ 94 w 134"/>
                <a:gd name="T21" fmla="*/ 35 h 124"/>
                <a:gd name="T22" fmla="*/ 92 w 134"/>
                <a:gd name="T23" fmla="*/ 44 h 124"/>
                <a:gd name="T24" fmla="*/ 81 w 134"/>
                <a:gd name="T25" fmla="*/ 54 h 124"/>
                <a:gd name="T26" fmla="*/ 73 w 134"/>
                <a:gd name="T27" fmla="*/ 60 h 124"/>
                <a:gd name="T28" fmla="*/ 85 w 134"/>
                <a:gd name="T29" fmla="*/ 80 h 124"/>
                <a:gd name="T30" fmla="*/ 97 w 134"/>
                <a:gd name="T31" fmla="*/ 98 h 124"/>
                <a:gd name="T32" fmla="*/ 115 w 134"/>
                <a:gd name="T33" fmla="*/ 113 h 124"/>
                <a:gd name="T34" fmla="*/ 134 w 134"/>
                <a:gd name="T35" fmla="*/ 122 h 124"/>
                <a:gd name="T36" fmla="*/ 134 w 134"/>
                <a:gd name="T37" fmla="*/ 124 h 124"/>
                <a:gd name="T38" fmla="*/ 109 w 134"/>
                <a:gd name="T39" fmla="*/ 122 h 124"/>
                <a:gd name="T40" fmla="*/ 98 w 134"/>
                <a:gd name="T41" fmla="*/ 120 h 124"/>
                <a:gd name="T42" fmla="*/ 90 w 134"/>
                <a:gd name="T43" fmla="*/ 113 h 124"/>
                <a:gd name="T44" fmla="*/ 81 w 134"/>
                <a:gd name="T45" fmla="*/ 104 h 124"/>
                <a:gd name="T46" fmla="*/ 65 w 134"/>
                <a:gd name="T47" fmla="*/ 77 h 124"/>
                <a:gd name="T48" fmla="*/ 63 w 134"/>
                <a:gd name="T49" fmla="*/ 73 h 124"/>
                <a:gd name="T50" fmla="*/ 57 w 134"/>
                <a:gd name="T51" fmla="*/ 67 h 124"/>
                <a:gd name="T52" fmla="*/ 47 w 134"/>
                <a:gd name="T53" fmla="*/ 66 h 124"/>
                <a:gd name="T54" fmla="*/ 39 w 134"/>
                <a:gd name="T55" fmla="*/ 93 h 124"/>
                <a:gd name="T56" fmla="*/ 39 w 134"/>
                <a:gd name="T57" fmla="*/ 106 h 124"/>
                <a:gd name="T58" fmla="*/ 42 w 134"/>
                <a:gd name="T59" fmla="*/ 113 h 124"/>
                <a:gd name="T60" fmla="*/ 49 w 134"/>
                <a:gd name="T61" fmla="*/ 118 h 124"/>
                <a:gd name="T62" fmla="*/ 64 w 134"/>
                <a:gd name="T63" fmla="*/ 123 h 124"/>
                <a:gd name="T64" fmla="*/ 0 w 134"/>
                <a:gd name="T65" fmla="*/ 120 h 124"/>
                <a:gd name="T66" fmla="*/ 7 w 134"/>
                <a:gd name="T67" fmla="*/ 119 h 124"/>
                <a:gd name="T68" fmla="*/ 17 w 134"/>
                <a:gd name="T69" fmla="*/ 115 h 124"/>
                <a:gd name="T70" fmla="*/ 21 w 134"/>
                <a:gd name="T71" fmla="*/ 109 h 124"/>
                <a:gd name="T72" fmla="*/ 22 w 134"/>
                <a:gd name="T73" fmla="*/ 93 h 124"/>
                <a:gd name="T74" fmla="*/ 39 w 134"/>
                <a:gd name="T75" fmla="*/ 61 h 124"/>
                <a:gd name="T76" fmla="*/ 45 w 134"/>
                <a:gd name="T77" fmla="*/ 61 h 124"/>
                <a:gd name="T78" fmla="*/ 58 w 134"/>
                <a:gd name="T79" fmla="*/ 58 h 124"/>
                <a:gd name="T80" fmla="*/ 69 w 134"/>
                <a:gd name="T81" fmla="*/ 51 h 124"/>
                <a:gd name="T82" fmla="*/ 75 w 134"/>
                <a:gd name="T83" fmla="*/ 40 h 124"/>
                <a:gd name="T84" fmla="*/ 77 w 134"/>
                <a:gd name="T85" fmla="*/ 33 h 124"/>
                <a:gd name="T86" fmla="*/ 73 w 134"/>
                <a:gd name="T87" fmla="*/ 20 h 124"/>
                <a:gd name="T88" fmla="*/ 65 w 134"/>
                <a:gd name="T89" fmla="*/ 10 h 124"/>
                <a:gd name="T90" fmla="*/ 52 w 134"/>
                <a:gd name="T91" fmla="*/ 6 h 124"/>
                <a:gd name="T92" fmla="*/ 39 w 134"/>
                <a:gd name="T93" fmla="*/ 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4" h="124">
                  <a:moveTo>
                    <a:pt x="22" y="37"/>
                  </a:moveTo>
                  <a:lnTo>
                    <a:pt x="22" y="37"/>
                  </a:lnTo>
                  <a:lnTo>
                    <a:pt x="22" y="21"/>
                  </a:lnTo>
                  <a:lnTo>
                    <a:pt x="21" y="15"/>
                  </a:lnTo>
                  <a:lnTo>
                    <a:pt x="20" y="12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9" y="5"/>
                  </a:lnTo>
                  <a:lnTo>
                    <a:pt x="2" y="4"/>
                  </a:lnTo>
                  <a:lnTo>
                    <a:pt x="2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60" y="0"/>
                  </a:lnTo>
                  <a:lnTo>
                    <a:pt x="72" y="2"/>
                  </a:lnTo>
                  <a:lnTo>
                    <a:pt x="81" y="6"/>
                  </a:lnTo>
                  <a:lnTo>
                    <a:pt x="87" y="10"/>
                  </a:lnTo>
                  <a:lnTo>
                    <a:pt x="92" y="16"/>
                  </a:lnTo>
                  <a:lnTo>
                    <a:pt x="94" y="21"/>
                  </a:lnTo>
                  <a:lnTo>
                    <a:pt x="95" y="25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94" y="35"/>
                  </a:lnTo>
                  <a:lnTo>
                    <a:pt x="93" y="39"/>
                  </a:lnTo>
                  <a:lnTo>
                    <a:pt x="92" y="44"/>
                  </a:lnTo>
                  <a:lnTo>
                    <a:pt x="88" y="47"/>
                  </a:lnTo>
                  <a:lnTo>
                    <a:pt x="81" y="54"/>
                  </a:lnTo>
                  <a:lnTo>
                    <a:pt x="72" y="59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85" y="80"/>
                  </a:lnTo>
                  <a:lnTo>
                    <a:pt x="90" y="89"/>
                  </a:lnTo>
                  <a:lnTo>
                    <a:pt x="97" y="98"/>
                  </a:lnTo>
                  <a:lnTo>
                    <a:pt x="105" y="106"/>
                  </a:lnTo>
                  <a:lnTo>
                    <a:pt x="115" y="113"/>
                  </a:lnTo>
                  <a:lnTo>
                    <a:pt x="124" y="119"/>
                  </a:lnTo>
                  <a:lnTo>
                    <a:pt x="134" y="122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20" y="123"/>
                  </a:lnTo>
                  <a:lnTo>
                    <a:pt x="109" y="122"/>
                  </a:lnTo>
                  <a:lnTo>
                    <a:pt x="103" y="121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13"/>
                  </a:lnTo>
                  <a:lnTo>
                    <a:pt x="90" y="113"/>
                  </a:lnTo>
                  <a:lnTo>
                    <a:pt x="81" y="104"/>
                  </a:lnTo>
                  <a:lnTo>
                    <a:pt x="74" y="93"/>
                  </a:lnTo>
                  <a:lnTo>
                    <a:pt x="65" y="77"/>
                  </a:lnTo>
                  <a:lnTo>
                    <a:pt x="65" y="77"/>
                  </a:lnTo>
                  <a:lnTo>
                    <a:pt x="63" y="73"/>
                  </a:lnTo>
                  <a:lnTo>
                    <a:pt x="59" y="69"/>
                  </a:lnTo>
                  <a:lnTo>
                    <a:pt x="57" y="67"/>
                  </a:lnTo>
                  <a:lnTo>
                    <a:pt x="54" y="66"/>
                  </a:lnTo>
                  <a:lnTo>
                    <a:pt x="47" y="66"/>
                  </a:lnTo>
                  <a:lnTo>
                    <a:pt x="39" y="65"/>
                  </a:lnTo>
                  <a:lnTo>
                    <a:pt x="39" y="93"/>
                  </a:lnTo>
                  <a:lnTo>
                    <a:pt x="39" y="93"/>
                  </a:lnTo>
                  <a:lnTo>
                    <a:pt x="39" y="106"/>
                  </a:lnTo>
                  <a:lnTo>
                    <a:pt x="40" y="109"/>
                  </a:lnTo>
                  <a:lnTo>
                    <a:pt x="42" y="113"/>
                  </a:lnTo>
                  <a:lnTo>
                    <a:pt x="45" y="115"/>
                  </a:lnTo>
                  <a:lnTo>
                    <a:pt x="49" y="118"/>
                  </a:lnTo>
                  <a:lnTo>
                    <a:pt x="64" y="120"/>
                  </a:lnTo>
                  <a:lnTo>
                    <a:pt x="64" y="123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7" y="119"/>
                  </a:lnTo>
                  <a:lnTo>
                    <a:pt x="13" y="118"/>
                  </a:lnTo>
                  <a:lnTo>
                    <a:pt x="17" y="115"/>
                  </a:lnTo>
                  <a:lnTo>
                    <a:pt x="19" y="113"/>
                  </a:lnTo>
                  <a:lnTo>
                    <a:pt x="21" y="109"/>
                  </a:lnTo>
                  <a:lnTo>
                    <a:pt x="22" y="105"/>
                  </a:lnTo>
                  <a:lnTo>
                    <a:pt x="22" y="93"/>
                  </a:lnTo>
                  <a:lnTo>
                    <a:pt x="22" y="37"/>
                  </a:lnTo>
                  <a:close/>
                  <a:moveTo>
                    <a:pt x="39" y="61"/>
                  </a:moveTo>
                  <a:lnTo>
                    <a:pt x="39" y="61"/>
                  </a:lnTo>
                  <a:lnTo>
                    <a:pt x="45" y="61"/>
                  </a:lnTo>
                  <a:lnTo>
                    <a:pt x="52" y="60"/>
                  </a:lnTo>
                  <a:lnTo>
                    <a:pt x="58" y="58"/>
                  </a:lnTo>
                  <a:lnTo>
                    <a:pt x="64" y="54"/>
                  </a:lnTo>
                  <a:lnTo>
                    <a:pt x="69" y="51"/>
                  </a:lnTo>
                  <a:lnTo>
                    <a:pt x="73" y="46"/>
                  </a:lnTo>
                  <a:lnTo>
                    <a:pt x="75" y="40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75" y="25"/>
                  </a:lnTo>
                  <a:lnTo>
                    <a:pt x="73" y="20"/>
                  </a:lnTo>
                  <a:lnTo>
                    <a:pt x="70" y="15"/>
                  </a:lnTo>
                  <a:lnTo>
                    <a:pt x="65" y="10"/>
                  </a:lnTo>
                  <a:lnTo>
                    <a:pt x="59" y="7"/>
                  </a:lnTo>
                  <a:lnTo>
                    <a:pt x="52" y="6"/>
                  </a:lnTo>
                  <a:lnTo>
                    <a:pt x="45" y="5"/>
                  </a:lnTo>
                  <a:lnTo>
                    <a:pt x="39" y="4"/>
                  </a:lnTo>
                  <a:lnTo>
                    <a:pt x="39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6"/>
            <p:cNvSpPr>
              <a:spLocks/>
            </p:cNvSpPr>
            <p:nvPr userDrawn="1"/>
          </p:nvSpPr>
          <p:spPr bwMode="auto">
            <a:xfrm>
              <a:off x="3832" y="2007"/>
              <a:ext cx="81" cy="128"/>
            </a:xfrm>
            <a:custGeom>
              <a:avLst/>
              <a:gdLst>
                <a:gd name="T0" fmla="*/ 71 w 81"/>
                <a:gd name="T1" fmla="*/ 34 h 128"/>
                <a:gd name="T2" fmla="*/ 68 w 81"/>
                <a:gd name="T3" fmla="*/ 24 h 128"/>
                <a:gd name="T4" fmla="*/ 64 w 81"/>
                <a:gd name="T5" fmla="*/ 15 h 128"/>
                <a:gd name="T6" fmla="*/ 57 w 81"/>
                <a:gd name="T7" fmla="*/ 8 h 128"/>
                <a:gd name="T8" fmla="*/ 45 w 81"/>
                <a:gd name="T9" fmla="*/ 6 h 128"/>
                <a:gd name="T10" fmla="*/ 41 w 81"/>
                <a:gd name="T11" fmla="*/ 6 h 128"/>
                <a:gd name="T12" fmla="*/ 34 w 81"/>
                <a:gd name="T13" fmla="*/ 9 h 128"/>
                <a:gd name="T14" fmla="*/ 28 w 81"/>
                <a:gd name="T15" fmla="*/ 14 h 128"/>
                <a:gd name="T16" fmla="*/ 25 w 81"/>
                <a:gd name="T17" fmla="*/ 21 h 128"/>
                <a:gd name="T18" fmla="*/ 25 w 81"/>
                <a:gd name="T19" fmla="*/ 25 h 128"/>
                <a:gd name="T20" fmla="*/ 27 w 81"/>
                <a:gd name="T21" fmla="*/ 35 h 128"/>
                <a:gd name="T22" fmla="*/ 34 w 81"/>
                <a:gd name="T23" fmla="*/ 44 h 128"/>
                <a:gd name="T24" fmla="*/ 52 w 81"/>
                <a:gd name="T25" fmla="*/ 56 h 128"/>
                <a:gd name="T26" fmla="*/ 72 w 81"/>
                <a:gd name="T27" fmla="*/ 70 h 128"/>
                <a:gd name="T28" fmla="*/ 79 w 81"/>
                <a:gd name="T29" fmla="*/ 79 h 128"/>
                <a:gd name="T30" fmla="*/ 81 w 81"/>
                <a:gd name="T31" fmla="*/ 92 h 128"/>
                <a:gd name="T32" fmla="*/ 80 w 81"/>
                <a:gd name="T33" fmla="*/ 100 h 128"/>
                <a:gd name="T34" fmla="*/ 73 w 81"/>
                <a:gd name="T35" fmla="*/ 113 h 128"/>
                <a:gd name="T36" fmla="*/ 60 w 81"/>
                <a:gd name="T37" fmla="*/ 122 h 128"/>
                <a:gd name="T38" fmla="*/ 45 w 81"/>
                <a:gd name="T39" fmla="*/ 126 h 128"/>
                <a:gd name="T40" fmla="*/ 37 w 81"/>
                <a:gd name="T41" fmla="*/ 128 h 128"/>
                <a:gd name="T42" fmla="*/ 21 w 81"/>
                <a:gd name="T43" fmla="*/ 125 h 128"/>
                <a:gd name="T44" fmla="*/ 6 w 81"/>
                <a:gd name="T45" fmla="*/ 118 h 128"/>
                <a:gd name="T46" fmla="*/ 4 w 81"/>
                <a:gd name="T47" fmla="*/ 87 h 128"/>
                <a:gd name="T48" fmla="*/ 6 w 81"/>
                <a:gd name="T49" fmla="*/ 94 h 128"/>
                <a:gd name="T50" fmla="*/ 12 w 81"/>
                <a:gd name="T51" fmla="*/ 106 h 128"/>
                <a:gd name="T52" fmla="*/ 21 w 81"/>
                <a:gd name="T53" fmla="*/ 115 h 128"/>
                <a:gd name="T54" fmla="*/ 33 w 81"/>
                <a:gd name="T55" fmla="*/ 121 h 128"/>
                <a:gd name="T56" fmla="*/ 40 w 81"/>
                <a:gd name="T57" fmla="*/ 122 h 128"/>
                <a:gd name="T58" fmla="*/ 50 w 81"/>
                <a:gd name="T59" fmla="*/ 121 h 128"/>
                <a:gd name="T60" fmla="*/ 57 w 81"/>
                <a:gd name="T61" fmla="*/ 116 h 128"/>
                <a:gd name="T62" fmla="*/ 63 w 81"/>
                <a:gd name="T63" fmla="*/ 109 h 128"/>
                <a:gd name="T64" fmla="*/ 64 w 81"/>
                <a:gd name="T65" fmla="*/ 100 h 128"/>
                <a:gd name="T66" fmla="*/ 64 w 81"/>
                <a:gd name="T67" fmla="*/ 94 h 128"/>
                <a:gd name="T68" fmla="*/ 59 w 81"/>
                <a:gd name="T69" fmla="*/ 85 h 128"/>
                <a:gd name="T70" fmla="*/ 46 w 81"/>
                <a:gd name="T71" fmla="*/ 75 h 128"/>
                <a:gd name="T72" fmla="*/ 26 w 81"/>
                <a:gd name="T73" fmla="*/ 62 h 128"/>
                <a:gd name="T74" fmla="*/ 14 w 81"/>
                <a:gd name="T75" fmla="*/ 52 h 128"/>
                <a:gd name="T76" fmla="*/ 10 w 81"/>
                <a:gd name="T77" fmla="*/ 41 h 128"/>
                <a:gd name="T78" fmla="*/ 8 w 81"/>
                <a:gd name="T79" fmla="*/ 34 h 128"/>
                <a:gd name="T80" fmla="*/ 12 w 81"/>
                <a:gd name="T81" fmla="*/ 21 h 128"/>
                <a:gd name="T82" fmla="*/ 21 w 81"/>
                <a:gd name="T83" fmla="*/ 9 h 128"/>
                <a:gd name="T84" fmla="*/ 35 w 81"/>
                <a:gd name="T85" fmla="*/ 2 h 128"/>
                <a:gd name="T86" fmla="*/ 49 w 81"/>
                <a:gd name="T87" fmla="*/ 0 h 128"/>
                <a:gd name="T88" fmla="*/ 56 w 81"/>
                <a:gd name="T89" fmla="*/ 1 h 128"/>
                <a:gd name="T90" fmla="*/ 70 w 81"/>
                <a:gd name="T91" fmla="*/ 4 h 128"/>
                <a:gd name="T92" fmla="*/ 74 w 81"/>
                <a:gd name="T93" fmla="*/ 3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28">
                  <a:moveTo>
                    <a:pt x="74" y="34"/>
                  </a:moveTo>
                  <a:lnTo>
                    <a:pt x="71" y="34"/>
                  </a:lnTo>
                  <a:lnTo>
                    <a:pt x="71" y="34"/>
                  </a:lnTo>
                  <a:lnTo>
                    <a:pt x="68" y="24"/>
                  </a:lnTo>
                  <a:lnTo>
                    <a:pt x="66" y="18"/>
                  </a:lnTo>
                  <a:lnTo>
                    <a:pt x="64" y="15"/>
                  </a:lnTo>
                  <a:lnTo>
                    <a:pt x="60" y="10"/>
                  </a:lnTo>
                  <a:lnTo>
                    <a:pt x="57" y="8"/>
                  </a:lnTo>
                  <a:lnTo>
                    <a:pt x="51" y="6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41" y="6"/>
                  </a:lnTo>
                  <a:lnTo>
                    <a:pt x="37" y="7"/>
                  </a:lnTo>
                  <a:lnTo>
                    <a:pt x="34" y="9"/>
                  </a:lnTo>
                  <a:lnTo>
                    <a:pt x="30" y="11"/>
                  </a:lnTo>
                  <a:lnTo>
                    <a:pt x="28" y="14"/>
                  </a:lnTo>
                  <a:lnTo>
                    <a:pt x="26" y="17"/>
                  </a:lnTo>
                  <a:lnTo>
                    <a:pt x="25" y="21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31"/>
                  </a:lnTo>
                  <a:lnTo>
                    <a:pt x="27" y="35"/>
                  </a:lnTo>
                  <a:lnTo>
                    <a:pt x="29" y="40"/>
                  </a:lnTo>
                  <a:lnTo>
                    <a:pt x="34" y="44"/>
                  </a:lnTo>
                  <a:lnTo>
                    <a:pt x="42" y="50"/>
                  </a:lnTo>
                  <a:lnTo>
                    <a:pt x="52" y="56"/>
                  </a:lnTo>
                  <a:lnTo>
                    <a:pt x="64" y="63"/>
                  </a:lnTo>
                  <a:lnTo>
                    <a:pt x="72" y="70"/>
                  </a:lnTo>
                  <a:lnTo>
                    <a:pt x="76" y="75"/>
                  </a:lnTo>
                  <a:lnTo>
                    <a:pt x="79" y="79"/>
                  </a:lnTo>
                  <a:lnTo>
                    <a:pt x="81" y="85"/>
                  </a:lnTo>
                  <a:lnTo>
                    <a:pt x="81" y="92"/>
                  </a:lnTo>
                  <a:lnTo>
                    <a:pt x="81" y="92"/>
                  </a:lnTo>
                  <a:lnTo>
                    <a:pt x="80" y="100"/>
                  </a:lnTo>
                  <a:lnTo>
                    <a:pt x="78" y="107"/>
                  </a:lnTo>
                  <a:lnTo>
                    <a:pt x="73" y="113"/>
                  </a:lnTo>
                  <a:lnTo>
                    <a:pt x="67" y="118"/>
                  </a:lnTo>
                  <a:lnTo>
                    <a:pt x="60" y="122"/>
                  </a:lnTo>
                  <a:lnTo>
                    <a:pt x="53" y="125"/>
                  </a:lnTo>
                  <a:lnTo>
                    <a:pt x="45" y="126"/>
                  </a:lnTo>
                  <a:lnTo>
                    <a:pt x="37" y="128"/>
                  </a:lnTo>
                  <a:lnTo>
                    <a:pt x="37" y="128"/>
                  </a:lnTo>
                  <a:lnTo>
                    <a:pt x="29" y="126"/>
                  </a:lnTo>
                  <a:lnTo>
                    <a:pt x="21" y="125"/>
                  </a:lnTo>
                  <a:lnTo>
                    <a:pt x="13" y="122"/>
                  </a:lnTo>
                  <a:lnTo>
                    <a:pt x="6" y="118"/>
                  </a:lnTo>
                  <a:lnTo>
                    <a:pt x="0" y="87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6" y="94"/>
                  </a:lnTo>
                  <a:lnTo>
                    <a:pt x="8" y="100"/>
                  </a:lnTo>
                  <a:lnTo>
                    <a:pt x="12" y="106"/>
                  </a:lnTo>
                  <a:lnTo>
                    <a:pt x="17" y="111"/>
                  </a:lnTo>
                  <a:lnTo>
                    <a:pt x="21" y="115"/>
                  </a:lnTo>
                  <a:lnTo>
                    <a:pt x="27" y="118"/>
                  </a:lnTo>
                  <a:lnTo>
                    <a:pt x="33" y="121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45" y="122"/>
                  </a:lnTo>
                  <a:lnTo>
                    <a:pt x="50" y="121"/>
                  </a:lnTo>
                  <a:lnTo>
                    <a:pt x="53" y="118"/>
                  </a:lnTo>
                  <a:lnTo>
                    <a:pt x="57" y="116"/>
                  </a:lnTo>
                  <a:lnTo>
                    <a:pt x="60" y="113"/>
                  </a:lnTo>
                  <a:lnTo>
                    <a:pt x="63" y="109"/>
                  </a:lnTo>
                  <a:lnTo>
                    <a:pt x="64" y="105"/>
                  </a:lnTo>
                  <a:lnTo>
                    <a:pt x="64" y="100"/>
                  </a:lnTo>
                  <a:lnTo>
                    <a:pt x="64" y="100"/>
                  </a:lnTo>
                  <a:lnTo>
                    <a:pt x="64" y="94"/>
                  </a:lnTo>
                  <a:lnTo>
                    <a:pt x="61" y="90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46" y="75"/>
                  </a:lnTo>
                  <a:lnTo>
                    <a:pt x="36" y="69"/>
                  </a:lnTo>
                  <a:lnTo>
                    <a:pt x="26" y="62"/>
                  </a:lnTo>
                  <a:lnTo>
                    <a:pt x="18" y="55"/>
                  </a:lnTo>
                  <a:lnTo>
                    <a:pt x="14" y="52"/>
                  </a:lnTo>
                  <a:lnTo>
                    <a:pt x="11" y="46"/>
                  </a:lnTo>
                  <a:lnTo>
                    <a:pt x="10" y="41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10" y="27"/>
                  </a:lnTo>
                  <a:lnTo>
                    <a:pt x="12" y="21"/>
                  </a:lnTo>
                  <a:lnTo>
                    <a:pt x="17" y="15"/>
                  </a:lnTo>
                  <a:lnTo>
                    <a:pt x="21" y="9"/>
                  </a:lnTo>
                  <a:lnTo>
                    <a:pt x="28" y="6"/>
                  </a:lnTo>
                  <a:lnTo>
                    <a:pt x="35" y="2"/>
                  </a:lnTo>
                  <a:lnTo>
                    <a:pt x="42" y="1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56" y="1"/>
                  </a:lnTo>
                  <a:lnTo>
                    <a:pt x="63" y="2"/>
                  </a:lnTo>
                  <a:lnTo>
                    <a:pt x="70" y="4"/>
                  </a:lnTo>
                  <a:lnTo>
                    <a:pt x="75" y="7"/>
                  </a:lnTo>
                  <a:lnTo>
                    <a:pt x="74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7"/>
            <p:cNvSpPr>
              <a:spLocks/>
            </p:cNvSpPr>
            <p:nvPr userDrawn="1"/>
          </p:nvSpPr>
          <p:spPr bwMode="auto">
            <a:xfrm>
              <a:off x="3967" y="2009"/>
              <a:ext cx="61" cy="123"/>
            </a:xfrm>
            <a:custGeom>
              <a:avLst/>
              <a:gdLst>
                <a:gd name="T0" fmla="*/ 38 w 61"/>
                <a:gd name="T1" fmla="*/ 93 h 123"/>
                <a:gd name="T2" fmla="*/ 38 w 61"/>
                <a:gd name="T3" fmla="*/ 93 h 123"/>
                <a:gd name="T4" fmla="*/ 39 w 61"/>
                <a:gd name="T5" fmla="*/ 105 h 123"/>
                <a:gd name="T6" fmla="*/ 41 w 61"/>
                <a:gd name="T7" fmla="*/ 109 h 123"/>
                <a:gd name="T8" fmla="*/ 42 w 61"/>
                <a:gd name="T9" fmla="*/ 113 h 123"/>
                <a:gd name="T10" fmla="*/ 44 w 61"/>
                <a:gd name="T11" fmla="*/ 115 h 123"/>
                <a:gd name="T12" fmla="*/ 49 w 61"/>
                <a:gd name="T13" fmla="*/ 118 h 123"/>
                <a:gd name="T14" fmla="*/ 54 w 61"/>
                <a:gd name="T15" fmla="*/ 119 h 123"/>
                <a:gd name="T16" fmla="*/ 61 w 61"/>
                <a:gd name="T17" fmla="*/ 120 h 123"/>
                <a:gd name="T18" fmla="*/ 61 w 61"/>
                <a:gd name="T19" fmla="*/ 123 h 123"/>
                <a:gd name="T20" fmla="*/ 0 w 61"/>
                <a:gd name="T21" fmla="*/ 123 h 123"/>
                <a:gd name="T22" fmla="*/ 0 w 61"/>
                <a:gd name="T23" fmla="*/ 120 h 123"/>
                <a:gd name="T24" fmla="*/ 0 w 61"/>
                <a:gd name="T25" fmla="*/ 120 h 123"/>
                <a:gd name="T26" fmla="*/ 7 w 61"/>
                <a:gd name="T27" fmla="*/ 119 h 123"/>
                <a:gd name="T28" fmla="*/ 13 w 61"/>
                <a:gd name="T29" fmla="*/ 118 h 123"/>
                <a:gd name="T30" fmla="*/ 16 w 61"/>
                <a:gd name="T31" fmla="*/ 115 h 123"/>
                <a:gd name="T32" fmla="*/ 20 w 61"/>
                <a:gd name="T33" fmla="*/ 113 h 123"/>
                <a:gd name="T34" fmla="*/ 21 w 61"/>
                <a:gd name="T35" fmla="*/ 109 h 123"/>
                <a:gd name="T36" fmla="*/ 22 w 61"/>
                <a:gd name="T37" fmla="*/ 105 h 123"/>
                <a:gd name="T38" fmla="*/ 23 w 61"/>
                <a:gd name="T39" fmla="*/ 93 h 123"/>
                <a:gd name="T40" fmla="*/ 23 w 61"/>
                <a:gd name="T41" fmla="*/ 30 h 123"/>
                <a:gd name="T42" fmla="*/ 23 w 61"/>
                <a:gd name="T43" fmla="*/ 30 h 123"/>
                <a:gd name="T44" fmla="*/ 22 w 61"/>
                <a:gd name="T45" fmla="*/ 19 h 123"/>
                <a:gd name="T46" fmla="*/ 21 w 61"/>
                <a:gd name="T47" fmla="*/ 14 h 123"/>
                <a:gd name="T48" fmla="*/ 20 w 61"/>
                <a:gd name="T49" fmla="*/ 10 h 123"/>
                <a:gd name="T50" fmla="*/ 16 w 61"/>
                <a:gd name="T51" fmla="*/ 8 h 123"/>
                <a:gd name="T52" fmla="*/ 13 w 61"/>
                <a:gd name="T53" fmla="*/ 6 h 123"/>
                <a:gd name="T54" fmla="*/ 7 w 61"/>
                <a:gd name="T55" fmla="*/ 5 h 123"/>
                <a:gd name="T56" fmla="*/ 0 w 61"/>
                <a:gd name="T57" fmla="*/ 4 h 123"/>
                <a:gd name="T58" fmla="*/ 0 w 61"/>
                <a:gd name="T59" fmla="*/ 0 h 123"/>
                <a:gd name="T60" fmla="*/ 61 w 61"/>
                <a:gd name="T61" fmla="*/ 0 h 123"/>
                <a:gd name="T62" fmla="*/ 61 w 61"/>
                <a:gd name="T63" fmla="*/ 4 h 123"/>
                <a:gd name="T64" fmla="*/ 61 w 61"/>
                <a:gd name="T65" fmla="*/ 4 h 123"/>
                <a:gd name="T66" fmla="*/ 54 w 61"/>
                <a:gd name="T67" fmla="*/ 5 h 123"/>
                <a:gd name="T68" fmla="*/ 49 w 61"/>
                <a:gd name="T69" fmla="*/ 6 h 123"/>
                <a:gd name="T70" fmla="*/ 44 w 61"/>
                <a:gd name="T71" fmla="*/ 8 h 123"/>
                <a:gd name="T72" fmla="*/ 42 w 61"/>
                <a:gd name="T73" fmla="*/ 10 h 123"/>
                <a:gd name="T74" fmla="*/ 41 w 61"/>
                <a:gd name="T75" fmla="*/ 14 h 123"/>
                <a:gd name="T76" fmla="*/ 39 w 61"/>
                <a:gd name="T77" fmla="*/ 19 h 123"/>
                <a:gd name="T78" fmla="*/ 38 w 61"/>
                <a:gd name="T79" fmla="*/ 30 h 123"/>
                <a:gd name="T80" fmla="*/ 38 w 61"/>
                <a:gd name="T81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123">
                  <a:moveTo>
                    <a:pt x="38" y="93"/>
                  </a:moveTo>
                  <a:lnTo>
                    <a:pt x="38" y="93"/>
                  </a:lnTo>
                  <a:lnTo>
                    <a:pt x="39" y="105"/>
                  </a:lnTo>
                  <a:lnTo>
                    <a:pt x="41" y="109"/>
                  </a:lnTo>
                  <a:lnTo>
                    <a:pt x="42" y="113"/>
                  </a:lnTo>
                  <a:lnTo>
                    <a:pt x="44" y="115"/>
                  </a:lnTo>
                  <a:lnTo>
                    <a:pt x="49" y="118"/>
                  </a:lnTo>
                  <a:lnTo>
                    <a:pt x="54" y="119"/>
                  </a:lnTo>
                  <a:lnTo>
                    <a:pt x="61" y="120"/>
                  </a:lnTo>
                  <a:lnTo>
                    <a:pt x="61" y="123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7" y="119"/>
                  </a:lnTo>
                  <a:lnTo>
                    <a:pt x="13" y="118"/>
                  </a:lnTo>
                  <a:lnTo>
                    <a:pt x="16" y="115"/>
                  </a:lnTo>
                  <a:lnTo>
                    <a:pt x="20" y="113"/>
                  </a:lnTo>
                  <a:lnTo>
                    <a:pt x="21" y="109"/>
                  </a:lnTo>
                  <a:lnTo>
                    <a:pt x="22" y="105"/>
                  </a:lnTo>
                  <a:lnTo>
                    <a:pt x="23" y="93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2" y="19"/>
                  </a:lnTo>
                  <a:lnTo>
                    <a:pt x="21" y="14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3" y="6"/>
                  </a:lnTo>
                  <a:lnTo>
                    <a:pt x="7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54" y="5"/>
                  </a:lnTo>
                  <a:lnTo>
                    <a:pt x="49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1" y="14"/>
                  </a:lnTo>
                  <a:lnTo>
                    <a:pt x="39" y="19"/>
                  </a:lnTo>
                  <a:lnTo>
                    <a:pt x="38" y="30"/>
                  </a:lnTo>
                  <a:lnTo>
                    <a:pt x="38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8"/>
            <p:cNvSpPr>
              <a:spLocks/>
            </p:cNvSpPr>
            <p:nvPr userDrawn="1"/>
          </p:nvSpPr>
          <p:spPr bwMode="auto">
            <a:xfrm>
              <a:off x="4073" y="2003"/>
              <a:ext cx="117" cy="129"/>
            </a:xfrm>
            <a:custGeom>
              <a:avLst/>
              <a:gdLst>
                <a:gd name="T0" fmla="*/ 112 w 117"/>
                <a:gd name="T1" fmla="*/ 0 h 129"/>
                <a:gd name="T2" fmla="*/ 114 w 117"/>
                <a:gd name="T3" fmla="*/ 0 h 129"/>
                <a:gd name="T4" fmla="*/ 117 w 117"/>
                <a:gd name="T5" fmla="*/ 35 h 129"/>
                <a:gd name="T6" fmla="*/ 114 w 117"/>
                <a:gd name="T7" fmla="*/ 35 h 129"/>
                <a:gd name="T8" fmla="*/ 114 w 117"/>
                <a:gd name="T9" fmla="*/ 35 h 129"/>
                <a:gd name="T10" fmla="*/ 111 w 117"/>
                <a:gd name="T11" fmla="*/ 28 h 129"/>
                <a:gd name="T12" fmla="*/ 109 w 117"/>
                <a:gd name="T13" fmla="*/ 22 h 129"/>
                <a:gd name="T14" fmla="*/ 105 w 117"/>
                <a:gd name="T15" fmla="*/ 18 h 129"/>
                <a:gd name="T16" fmla="*/ 101 w 117"/>
                <a:gd name="T17" fmla="*/ 15 h 129"/>
                <a:gd name="T18" fmla="*/ 96 w 117"/>
                <a:gd name="T19" fmla="*/ 13 h 129"/>
                <a:gd name="T20" fmla="*/ 90 w 117"/>
                <a:gd name="T21" fmla="*/ 12 h 129"/>
                <a:gd name="T22" fmla="*/ 78 w 117"/>
                <a:gd name="T23" fmla="*/ 12 h 129"/>
                <a:gd name="T24" fmla="*/ 66 w 117"/>
                <a:gd name="T25" fmla="*/ 12 h 129"/>
                <a:gd name="T26" fmla="*/ 66 w 117"/>
                <a:gd name="T27" fmla="*/ 95 h 129"/>
                <a:gd name="T28" fmla="*/ 66 w 117"/>
                <a:gd name="T29" fmla="*/ 95 h 129"/>
                <a:gd name="T30" fmla="*/ 67 w 117"/>
                <a:gd name="T31" fmla="*/ 109 h 129"/>
                <a:gd name="T32" fmla="*/ 68 w 117"/>
                <a:gd name="T33" fmla="*/ 114 h 129"/>
                <a:gd name="T34" fmla="*/ 70 w 117"/>
                <a:gd name="T35" fmla="*/ 118 h 129"/>
                <a:gd name="T36" fmla="*/ 73 w 117"/>
                <a:gd name="T37" fmla="*/ 121 h 129"/>
                <a:gd name="T38" fmla="*/ 78 w 117"/>
                <a:gd name="T39" fmla="*/ 124 h 129"/>
                <a:gd name="T40" fmla="*/ 83 w 117"/>
                <a:gd name="T41" fmla="*/ 125 h 129"/>
                <a:gd name="T42" fmla="*/ 91 w 117"/>
                <a:gd name="T43" fmla="*/ 126 h 129"/>
                <a:gd name="T44" fmla="*/ 91 w 117"/>
                <a:gd name="T45" fmla="*/ 129 h 129"/>
                <a:gd name="T46" fmla="*/ 25 w 117"/>
                <a:gd name="T47" fmla="*/ 129 h 129"/>
                <a:gd name="T48" fmla="*/ 25 w 117"/>
                <a:gd name="T49" fmla="*/ 126 h 129"/>
                <a:gd name="T50" fmla="*/ 25 w 117"/>
                <a:gd name="T51" fmla="*/ 126 h 129"/>
                <a:gd name="T52" fmla="*/ 33 w 117"/>
                <a:gd name="T53" fmla="*/ 125 h 129"/>
                <a:gd name="T54" fmla="*/ 40 w 117"/>
                <a:gd name="T55" fmla="*/ 124 h 129"/>
                <a:gd name="T56" fmla="*/ 44 w 117"/>
                <a:gd name="T57" fmla="*/ 121 h 129"/>
                <a:gd name="T58" fmla="*/ 46 w 117"/>
                <a:gd name="T59" fmla="*/ 118 h 129"/>
                <a:gd name="T60" fmla="*/ 49 w 117"/>
                <a:gd name="T61" fmla="*/ 114 h 129"/>
                <a:gd name="T62" fmla="*/ 50 w 117"/>
                <a:gd name="T63" fmla="*/ 109 h 129"/>
                <a:gd name="T64" fmla="*/ 50 w 117"/>
                <a:gd name="T65" fmla="*/ 95 h 129"/>
                <a:gd name="T66" fmla="*/ 50 w 117"/>
                <a:gd name="T67" fmla="*/ 12 h 129"/>
                <a:gd name="T68" fmla="*/ 40 w 117"/>
                <a:gd name="T69" fmla="*/ 12 h 129"/>
                <a:gd name="T70" fmla="*/ 40 w 117"/>
                <a:gd name="T71" fmla="*/ 12 h 129"/>
                <a:gd name="T72" fmla="*/ 26 w 117"/>
                <a:gd name="T73" fmla="*/ 12 h 129"/>
                <a:gd name="T74" fmla="*/ 20 w 117"/>
                <a:gd name="T75" fmla="*/ 13 h 129"/>
                <a:gd name="T76" fmla="*/ 15 w 117"/>
                <a:gd name="T77" fmla="*/ 15 h 129"/>
                <a:gd name="T78" fmla="*/ 12 w 117"/>
                <a:gd name="T79" fmla="*/ 18 h 129"/>
                <a:gd name="T80" fmla="*/ 8 w 117"/>
                <a:gd name="T81" fmla="*/ 22 h 129"/>
                <a:gd name="T82" fmla="*/ 5 w 117"/>
                <a:gd name="T83" fmla="*/ 28 h 129"/>
                <a:gd name="T84" fmla="*/ 3 w 117"/>
                <a:gd name="T85" fmla="*/ 35 h 129"/>
                <a:gd name="T86" fmla="*/ 0 w 117"/>
                <a:gd name="T87" fmla="*/ 35 h 129"/>
                <a:gd name="T88" fmla="*/ 3 w 117"/>
                <a:gd name="T89" fmla="*/ 0 h 129"/>
                <a:gd name="T90" fmla="*/ 4 w 117"/>
                <a:gd name="T91" fmla="*/ 0 h 129"/>
                <a:gd name="T92" fmla="*/ 6 w 117"/>
                <a:gd name="T93" fmla="*/ 3 h 129"/>
                <a:gd name="T94" fmla="*/ 6 w 117"/>
                <a:gd name="T95" fmla="*/ 3 h 129"/>
                <a:gd name="T96" fmla="*/ 8 w 117"/>
                <a:gd name="T97" fmla="*/ 5 h 129"/>
                <a:gd name="T98" fmla="*/ 11 w 117"/>
                <a:gd name="T99" fmla="*/ 6 h 129"/>
                <a:gd name="T100" fmla="*/ 16 w 117"/>
                <a:gd name="T101" fmla="*/ 6 h 129"/>
                <a:gd name="T102" fmla="*/ 100 w 117"/>
                <a:gd name="T103" fmla="*/ 6 h 129"/>
                <a:gd name="T104" fmla="*/ 100 w 117"/>
                <a:gd name="T105" fmla="*/ 6 h 129"/>
                <a:gd name="T106" fmla="*/ 105 w 117"/>
                <a:gd name="T107" fmla="*/ 6 h 129"/>
                <a:gd name="T108" fmla="*/ 108 w 117"/>
                <a:gd name="T109" fmla="*/ 5 h 129"/>
                <a:gd name="T110" fmla="*/ 111 w 117"/>
                <a:gd name="T111" fmla="*/ 3 h 129"/>
                <a:gd name="T112" fmla="*/ 112 w 117"/>
                <a:gd name="T11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7" h="129">
                  <a:moveTo>
                    <a:pt x="112" y="0"/>
                  </a:moveTo>
                  <a:lnTo>
                    <a:pt x="114" y="0"/>
                  </a:lnTo>
                  <a:lnTo>
                    <a:pt x="117" y="35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11" y="28"/>
                  </a:lnTo>
                  <a:lnTo>
                    <a:pt x="109" y="22"/>
                  </a:lnTo>
                  <a:lnTo>
                    <a:pt x="105" y="18"/>
                  </a:lnTo>
                  <a:lnTo>
                    <a:pt x="101" y="15"/>
                  </a:lnTo>
                  <a:lnTo>
                    <a:pt x="96" y="13"/>
                  </a:lnTo>
                  <a:lnTo>
                    <a:pt x="90" y="12"/>
                  </a:lnTo>
                  <a:lnTo>
                    <a:pt x="78" y="12"/>
                  </a:lnTo>
                  <a:lnTo>
                    <a:pt x="66" y="12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7" y="109"/>
                  </a:lnTo>
                  <a:lnTo>
                    <a:pt x="68" y="114"/>
                  </a:lnTo>
                  <a:lnTo>
                    <a:pt x="70" y="118"/>
                  </a:lnTo>
                  <a:lnTo>
                    <a:pt x="73" y="121"/>
                  </a:lnTo>
                  <a:lnTo>
                    <a:pt x="78" y="124"/>
                  </a:lnTo>
                  <a:lnTo>
                    <a:pt x="83" y="125"/>
                  </a:lnTo>
                  <a:lnTo>
                    <a:pt x="91" y="126"/>
                  </a:lnTo>
                  <a:lnTo>
                    <a:pt x="91" y="129"/>
                  </a:lnTo>
                  <a:lnTo>
                    <a:pt x="25" y="129"/>
                  </a:lnTo>
                  <a:lnTo>
                    <a:pt x="25" y="126"/>
                  </a:lnTo>
                  <a:lnTo>
                    <a:pt x="25" y="126"/>
                  </a:lnTo>
                  <a:lnTo>
                    <a:pt x="33" y="125"/>
                  </a:lnTo>
                  <a:lnTo>
                    <a:pt x="40" y="124"/>
                  </a:lnTo>
                  <a:lnTo>
                    <a:pt x="44" y="121"/>
                  </a:lnTo>
                  <a:lnTo>
                    <a:pt x="46" y="118"/>
                  </a:lnTo>
                  <a:lnTo>
                    <a:pt x="49" y="114"/>
                  </a:lnTo>
                  <a:lnTo>
                    <a:pt x="50" y="109"/>
                  </a:lnTo>
                  <a:lnTo>
                    <a:pt x="50" y="95"/>
                  </a:lnTo>
                  <a:lnTo>
                    <a:pt x="5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6" y="12"/>
                  </a:lnTo>
                  <a:lnTo>
                    <a:pt x="20" y="13"/>
                  </a:lnTo>
                  <a:lnTo>
                    <a:pt x="15" y="15"/>
                  </a:lnTo>
                  <a:lnTo>
                    <a:pt x="12" y="18"/>
                  </a:lnTo>
                  <a:lnTo>
                    <a:pt x="8" y="22"/>
                  </a:lnTo>
                  <a:lnTo>
                    <a:pt x="5" y="28"/>
                  </a:lnTo>
                  <a:lnTo>
                    <a:pt x="3" y="35"/>
                  </a:lnTo>
                  <a:lnTo>
                    <a:pt x="0" y="35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5"/>
                  </a:lnTo>
                  <a:lnTo>
                    <a:pt x="11" y="6"/>
                  </a:lnTo>
                  <a:lnTo>
                    <a:pt x="16" y="6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105" y="6"/>
                  </a:lnTo>
                  <a:lnTo>
                    <a:pt x="108" y="5"/>
                  </a:lnTo>
                  <a:lnTo>
                    <a:pt x="111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9"/>
            <p:cNvSpPr>
              <a:spLocks/>
            </p:cNvSpPr>
            <p:nvPr userDrawn="1"/>
          </p:nvSpPr>
          <p:spPr bwMode="auto">
            <a:xfrm>
              <a:off x="4226" y="2009"/>
              <a:ext cx="116" cy="123"/>
            </a:xfrm>
            <a:custGeom>
              <a:avLst/>
              <a:gdLst>
                <a:gd name="T0" fmla="*/ 116 w 116"/>
                <a:gd name="T1" fmla="*/ 0 h 123"/>
                <a:gd name="T2" fmla="*/ 116 w 116"/>
                <a:gd name="T3" fmla="*/ 4 h 123"/>
                <a:gd name="T4" fmla="*/ 116 w 116"/>
                <a:gd name="T5" fmla="*/ 4 h 123"/>
                <a:gd name="T6" fmla="*/ 110 w 116"/>
                <a:gd name="T7" fmla="*/ 4 h 123"/>
                <a:gd name="T8" fmla="*/ 106 w 116"/>
                <a:gd name="T9" fmla="*/ 6 h 123"/>
                <a:gd name="T10" fmla="*/ 101 w 116"/>
                <a:gd name="T11" fmla="*/ 7 h 123"/>
                <a:gd name="T12" fmla="*/ 98 w 116"/>
                <a:gd name="T13" fmla="*/ 10 h 123"/>
                <a:gd name="T14" fmla="*/ 91 w 116"/>
                <a:gd name="T15" fmla="*/ 17 h 123"/>
                <a:gd name="T16" fmla="*/ 85 w 116"/>
                <a:gd name="T17" fmla="*/ 25 h 123"/>
                <a:gd name="T18" fmla="*/ 64 w 116"/>
                <a:gd name="T19" fmla="*/ 68 h 123"/>
                <a:gd name="T20" fmla="*/ 64 w 116"/>
                <a:gd name="T21" fmla="*/ 89 h 123"/>
                <a:gd name="T22" fmla="*/ 64 w 116"/>
                <a:gd name="T23" fmla="*/ 89 h 123"/>
                <a:gd name="T24" fmla="*/ 64 w 116"/>
                <a:gd name="T25" fmla="*/ 101 h 123"/>
                <a:gd name="T26" fmla="*/ 65 w 116"/>
                <a:gd name="T27" fmla="*/ 107 h 123"/>
                <a:gd name="T28" fmla="*/ 68 w 116"/>
                <a:gd name="T29" fmla="*/ 111 h 123"/>
                <a:gd name="T30" fmla="*/ 70 w 116"/>
                <a:gd name="T31" fmla="*/ 114 h 123"/>
                <a:gd name="T32" fmla="*/ 74 w 116"/>
                <a:gd name="T33" fmla="*/ 116 h 123"/>
                <a:gd name="T34" fmla="*/ 80 w 116"/>
                <a:gd name="T35" fmla="*/ 119 h 123"/>
                <a:gd name="T36" fmla="*/ 87 w 116"/>
                <a:gd name="T37" fmla="*/ 120 h 123"/>
                <a:gd name="T38" fmla="*/ 87 w 116"/>
                <a:gd name="T39" fmla="*/ 123 h 123"/>
                <a:gd name="T40" fmla="*/ 24 w 116"/>
                <a:gd name="T41" fmla="*/ 123 h 123"/>
                <a:gd name="T42" fmla="*/ 24 w 116"/>
                <a:gd name="T43" fmla="*/ 120 h 123"/>
                <a:gd name="T44" fmla="*/ 24 w 116"/>
                <a:gd name="T45" fmla="*/ 120 h 123"/>
                <a:gd name="T46" fmla="*/ 32 w 116"/>
                <a:gd name="T47" fmla="*/ 119 h 123"/>
                <a:gd name="T48" fmla="*/ 38 w 116"/>
                <a:gd name="T49" fmla="*/ 116 h 123"/>
                <a:gd name="T50" fmla="*/ 41 w 116"/>
                <a:gd name="T51" fmla="*/ 114 h 123"/>
                <a:gd name="T52" fmla="*/ 45 w 116"/>
                <a:gd name="T53" fmla="*/ 111 h 123"/>
                <a:gd name="T54" fmla="*/ 46 w 116"/>
                <a:gd name="T55" fmla="*/ 107 h 123"/>
                <a:gd name="T56" fmla="*/ 47 w 116"/>
                <a:gd name="T57" fmla="*/ 101 h 123"/>
                <a:gd name="T58" fmla="*/ 48 w 116"/>
                <a:gd name="T59" fmla="*/ 89 h 123"/>
                <a:gd name="T60" fmla="*/ 48 w 116"/>
                <a:gd name="T61" fmla="*/ 74 h 123"/>
                <a:gd name="T62" fmla="*/ 30 w 116"/>
                <a:gd name="T63" fmla="*/ 33 h 123"/>
                <a:gd name="T64" fmla="*/ 30 w 116"/>
                <a:gd name="T65" fmla="*/ 33 h 123"/>
                <a:gd name="T66" fmla="*/ 24 w 116"/>
                <a:gd name="T67" fmla="*/ 22 h 123"/>
                <a:gd name="T68" fmla="*/ 18 w 116"/>
                <a:gd name="T69" fmla="*/ 13 h 123"/>
                <a:gd name="T70" fmla="*/ 15 w 116"/>
                <a:gd name="T71" fmla="*/ 9 h 123"/>
                <a:gd name="T72" fmla="*/ 10 w 116"/>
                <a:gd name="T73" fmla="*/ 7 h 123"/>
                <a:gd name="T74" fmla="*/ 5 w 116"/>
                <a:gd name="T75" fmla="*/ 5 h 123"/>
                <a:gd name="T76" fmla="*/ 0 w 116"/>
                <a:gd name="T77" fmla="*/ 4 h 123"/>
                <a:gd name="T78" fmla="*/ 0 w 116"/>
                <a:gd name="T79" fmla="*/ 0 h 123"/>
                <a:gd name="T80" fmla="*/ 49 w 116"/>
                <a:gd name="T81" fmla="*/ 0 h 123"/>
                <a:gd name="T82" fmla="*/ 49 w 116"/>
                <a:gd name="T83" fmla="*/ 4 h 123"/>
                <a:gd name="T84" fmla="*/ 49 w 116"/>
                <a:gd name="T85" fmla="*/ 4 h 123"/>
                <a:gd name="T86" fmla="*/ 45 w 116"/>
                <a:gd name="T87" fmla="*/ 4 h 123"/>
                <a:gd name="T88" fmla="*/ 41 w 116"/>
                <a:gd name="T89" fmla="*/ 6 h 123"/>
                <a:gd name="T90" fmla="*/ 39 w 116"/>
                <a:gd name="T91" fmla="*/ 7 h 123"/>
                <a:gd name="T92" fmla="*/ 38 w 116"/>
                <a:gd name="T93" fmla="*/ 9 h 123"/>
                <a:gd name="T94" fmla="*/ 38 w 116"/>
                <a:gd name="T95" fmla="*/ 12 h 123"/>
                <a:gd name="T96" fmla="*/ 39 w 116"/>
                <a:gd name="T97" fmla="*/ 15 h 123"/>
                <a:gd name="T98" fmla="*/ 42 w 116"/>
                <a:gd name="T99" fmla="*/ 23 h 123"/>
                <a:gd name="T100" fmla="*/ 60 w 116"/>
                <a:gd name="T101" fmla="*/ 62 h 123"/>
                <a:gd name="T102" fmla="*/ 76 w 116"/>
                <a:gd name="T103" fmla="*/ 32 h 123"/>
                <a:gd name="T104" fmla="*/ 76 w 116"/>
                <a:gd name="T105" fmla="*/ 32 h 123"/>
                <a:gd name="T106" fmla="*/ 81 w 116"/>
                <a:gd name="T107" fmla="*/ 20 h 123"/>
                <a:gd name="T108" fmla="*/ 83 w 116"/>
                <a:gd name="T109" fmla="*/ 15 h 123"/>
                <a:gd name="T110" fmla="*/ 83 w 116"/>
                <a:gd name="T111" fmla="*/ 10 h 123"/>
                <a:gd name="T112" fmla="*/ 81 w 116"/>
                <a:gd name="T113" fmla="*/ 8 h 123"/>
                <a:gd name="T114" fmla="*/ 79 w 116"/>
                <a:gd name="T115" fmla="*/ 6 h 123"/>
                <a:gd name="T116" fmla="*/ 74 w 116"/>
                <a:gd name="T117" fmla="*/ 4 h 123"/>
                <a:gd name="T118" fmla="*/ 70 w 116"/>
                <a:gd name="T119" fmla="*/ 4 h 123"/>
                <a:gd name="T120" fmla="*/ 70 w 116"/>
                <a:gd name="T121" fmla="*/ 0 h 123"/>
                <a:gd name="T122" fmla="*/ 116 w 116"/>
                <a:gd name="T12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6" h="123">
                  <a:moveTo>
                    <a:pt x="116" y="0"/>
                  </a:moveTo>
                  <a:lnTo>
                    <a:pt x="116" y="4"/>
                  </a:lnTo>
                  <a:lnTo>
                    <a:pt x="116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101" y="7"/>
                  </a:lnTo>
                  <a:lnTo>
                    <a:pt x="98" y="10"/>
                  </a:lnTo>
                  <a:lnTo>
                    <a:pt x="91" y="17"/>
                  </a:lnTo>
                  <a:lnTo>
                    <a:pt x="85" y="25"/>
                  </a:lnTo>
                  <a:lnTo>
                    <a:pt x="64" y="68"/>
                  </a:lnTo>
                  <a:lnTo>
                    <a:pt x="64" y="89"/>
                  </a:lnTo>
                  <a:lnTo>
                    <a:pt x="64" y="89"/>
                  </a:lnTo>
                  <a:lnTo>
                    <a:pt x="64" y="101"/>
                  </a:lnTo>
                  <a:lnTo>
                    <a:pt x="65" y="107"/>
                  </a:lnTo>
                  <a:lnTo>
                    <a:pt x="68" y="111"/>
                  </a:lnTo>
                  <a:lnTo>
                    <a:pt x="70" y="114"/>
                  </a:lnTo>
                  <a:lnTo>
                    <a:pt x="74" y="116"/>
                  </a:lnTo>
                  <a:lnTo>
                    <a:pt x="80" y="119"/>
                  </a:lnTo>
                  <a:lnTo>
                    <a:pt x="87" y="120"/>
                  </a:lnTo>
                  <a:lnTo>
                    <a:pt x="87" y="123"/>
                  </a:lnTo>
                  <a:lnTo>
                    <a:pt x="24" y="123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32" y="119"/>
                  </a:lnTo>
                  <a:lnTo>
                    <a:pt x="38" y="116"/>
                  </a:lnTo>
                  <a:lnTo>
                    <a:pt x="41" y="114"/>
                  </a:lnTo>
                  <a:lnTo>
                    <a:pt x="45" y="111"/>
                  </a:lnTo>
                  <a:lnTo>
                    <a:pt x="46" y="107"/>
                  </a:lnTo>
                  <a:lnTo>
                    <a:pt x="47" y="101"/>
                  </a:lnTo>
                  <a:lnTo>
                    <a:pt x="48" y="89"/>
                  </a:lnTo>
                  <a:lnTo>
                    <a:pt x="48" y="74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24" y="22"/>
                  </a:lnTo>
                  <a:lnTo>
                    <a:pt x="18" y="13"/>
                  </a:lnTo>
                  <a:lnTo>
                    <a:pt x="15" y="9"/>
                  </a:lnTo>
                  <a:lnTo>
                    <a:pt x="10" y="7"/>
                  </a:lnTo>
                  <a:lnTo>
                    <a:pt x="5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5" y="4"/>
                  </a:lnTo>
                  <a:lnTo>
                    <a:pt x="41" y="6"/>
                  </a:lnTo>
                  <a:lnTo>
                    <a:pt x="39" y="7"/>
                  </a:lnTo>
                  <a:lnTo>
                    <a:pt x="38" y="9"/>
                  </a:lnTo>
                  <a:lnTo>
                    <a:pt x="38" y="12"/>
                  </a:lnTo>
                  <a:lnTo>
                    <a:pt x="39" y="15"/>
                  </a:lnTo>
                  <a:lnTo>
                    <a:pt x="42" y="23"/>
                  </a:lnTo>
                  <a:lnTo>
                    <a:pt x="60" y="6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81" y="20"/>
                  </a:lnTo>
                  <a:lnTo>
                    <a:pt x="83" y="15"/>
                  </a:lnTo>
                  <a:lnTo>
                    <a:pt x="83" y="10"/>
                  </a:lnTo>
                  <a:lnTo>
                    <a:pt x="81" y="8"/>
                  </a:lnTo>
                  <a:lnTo>
                    <a:pt x="79" y="6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4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22972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49263" y="1411288"/>
            <a:ext cx="8247062" cy="1587"/>
          </a:xfrm>
          <a:prstGeom prst="line">
            <a:avLst/>
          </a:prstGeom>
          <a:ln w="12700">
            <a:solidFill>
              <a:srgbClr val="DE6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COE_V158289.eps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39"/>
          <a:stretch/>
        </p:blipFill>
        <p:spPr>
          <a:xfrm>
            <a:off x="7350814" y="322721"/>
            <a:ext cx="1345511" cy="11468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3872" y="6588670"/>
            <a:ext cx="9158197" cy="269330"/>
          </a:xfrm>
          <a:prstGeom prst="rect">
            <a:avLst/>
          </a:prstGeom>
          <a:solidFill>
            <a:srgbClr val="112D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37614" y="6588671"/>
            <a:ext cx="2057400" cy="269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07B172F3-DA38-4AB4-9A24-2A7125085E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6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2" r:id="rId3"/>
    <p:sldLayoutId id="2147483649" r:id="rId4"/>
    <p:sldLayoutId id="2147483654" r:id="rId5"/>
    <p:sldLayoutId id="2147483657" r:id="rId6"/>
    <p:sldLayoutId id="2147483663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500" b="1" kern="1200">
          <a:solidFill>
            <a:srgbClr val="003263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products/kiban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hyperlink" Target="https://git.ng.bluemix.ne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89069"/>
            <a:ext cx="8339959" cy="1143000"/>
          </a:xfrm>
        </p:spPr>
        <p:txBody>
          <a:bodyPr>
            <a:normAutofit/>
          </a:bodyPr>
          <a:lstStyle/>
          <a:p>
            <a:r>
              <a:rPr lang="en-US" dirty="0"/>
              <a:t>IBM Cloud / </a:t>
            </a:r>
            <a:r>
              <a:rPr lang="en-US" dirty="0" err="1"/>
              <a:t>Github</a:t>
            </a:r>
            <a:r>
              <a:rPr lang="en-US" dirty="0"/>
              <a:t> Classroom Primer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4970/7970/7976</a:t>
            </a:r>
          </a:p>
          <a:p>
            <a:r>
              <a:rPr lang="en-US" dirty="0"/>
              <a:t>Rodrigo Sardinas</a:t>
            </a:r>
          </a:p>
        </p:txBody>
      </p:sp>
    </p:spTree>
    <p:extLst>
      <p:ext uri="{BB962C8B-B14F-4D97-AF65-F5344CB8AC3E}">
        <p14:creationId xmlns:p14="http://schemas.microsoft.com/office/powerpoint/2010/main" val="157359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506E-22DF-4E50-B150-59563583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Getting Started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08FDB-BC25-4588-B60F-1E15FFA6EE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13CD6-8134-4ADA-AD52-94753E397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3" r="14052" b="3047"/>
          <a:stretch/>
        </p:blipFill>
        <p:spPr>
          <a:xfrm>
            <a:off x="0" y="1828802"/>
            <a:ext cx="9128920" cy="41936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0E0E35-5DBC-49C5-91E8-AE00125E0066}"/>
              </a:ext>
            </a:extLst>
          </p:cNvPr>
          <p:cNvCxnSpPr/>
          <p:nvPr/>
        </p:nvCxnSpPr>
        <p:spPr>
          <a:xfrm>
            <a:off x="6660931" y="3523593"/>
            <a:ext cx="18366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45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D6E1-127B-4BEE-B5EB-3BADAA34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App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EB710-A077-41AF-8FB4-6A4C1AEDC9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4D13F-5B55-4F6B-A9A8-26E53C53F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2" r="54138" b="4487"/>
          <a:stretch/>
        </p:blipFill>
        <p:spPr>
          <a:xfrm>
            <a:off x="1322614" y="1497723"/>
            <a:ext cx="5715000" cy="481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3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5911-9834-4DC9-93B5-B76C7FC9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8A9BA-AA4E-4EEA-BD80-09B39FA06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1807C-7A87-443A-A12B-876C6E475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" r="48534" b="3046"/>
          <a:stretch/>
        </p:blipFill>
        <p:spPr>
          <a:xfrm>
            <a:off x="914400" y="1521372"/>
            <a:ext cx="6416566" cy="49333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30C76F-94A4-4017-8948-36FE842B5CAD}"/>
              </a:ext>
            </a:extLst>
          </p:cNvPr>
          <p:cNvSpPr/>
          <p:nvPr/>
        </p:nvSpPr>
        <p:spPr>
          <a:xfrm>
            <a:off x="3436883" y="3429000"/>
            <a:ext cx="1261241" cy="1481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56234A-9286-4094-85C5-7AF73A887FE8}"/>
              </a:ext>
            </a:extLst>
          </p:cNvPr>
          <p:cNvSpPr/>
          <p:nvPr/>
        </p:nvSpPr>
        <p:spPr>
          <a:xfrm>
            <a:off x="4637690" y="3429000"/>
            <a:ext cx="1261241" cy="1481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5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6D6C-5ADD-453D-9936-1F9AA16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Overview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EADD6-C372-489A-9033-BF2E2D2FC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9FA6A-C4ED-4529-8AF5-71F6ABF92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8" r="48448" b="4144"/>
          <a:stretch/>
        </p:blipFill>
        <p:spPr>
          <a:xfrm>
            <a:off x="1221828" y="1521371"/>
            <a:ext cx="6700344" cy="5012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9E6B47-B1AD-4376-9CB6-83413A5E0730}"/>
              </a:ext>
            </a:extLst>
          </p:cNvPr>
          <p:cNvSpPr/>
          <p:nvPr/>
        </p:nvSpPr>
        <p:spPr>
          <a:xfrm>
            <a:off x="5146766" y="4990011"/>
            <a:ext cx="2534194" cy="1543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99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1331-196A-47EB-8F01-C072D12D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E0F7D-F787-42EE-A476-98AF31A4A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23F4A-2D44-4D09-BA7C-9580B7CD7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4" r="48276" b="4075"/>
          <a:stretch/>
        </p:blipFill>
        <p:spPr>
          <a:xfrm>
            <a:off x="1048407" y="1513488"/>
            <a:ext cx="6676696" cy="49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9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1B34-83AF-4AF4-A0E7-2D83A75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Credentials,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75738-FE30-4D90-BB9E-975BFBD6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D9650-0BF0-44E5-BA87-05F23A25B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" t="11379" r="45430" b="4441"/>
          <a:stretch/>
        </p:blipFill>
        <p:spPr>
          <a:xfrm>
            <a:off x="844731" y="1482634"/>
            <a:ext cx="7602583" cy="50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7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BDEB-37E1-426C-A5EF-C8B5B805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issuing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CE023-B8C5-4D43-8D07-0F8BC24C10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FBF34-B078-4F4C-A393-477C48FE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6" r="47931" b="3664"/>
          <a:stretch/>
        </p:blipFill>
        <p:spPr>
          <a:xfrm>
            <a:off x="1048405" y="1489840"/>
            <a:ext cx="6802821" cy="50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3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1FB17-6339-4A0F-B775-AB2733EC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0009F-DB9A-48AD-A582-7DCB7F2A3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1FD4F-1317-4DBA-AD3D-5199306F0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7" r="48190" b="4076"/>
          <a:stretch/>
        </p:blipFill>
        <p:spPr>
          <a:xfrm>
            <a:off x="780393" y="1434842"/>
            <a:ext cx="6976241" cy="51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6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666C-3254-42D3-881E-297F65A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Elastic Search + Kibana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3BD87-5D5C-4302-B2A2-2AE90FD56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0481A-D69D-4D55-851C-4BDCEA196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7" r="48362" b="4075"/>
          <a:stretch/>
        </p:blipFill>
        <p:spPr>
          <a:xfrm>
            <a:off x="1016875" y="1497723"/>
            <a:ext cx="6582103" cy="49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8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167BF-6E4E-4D11-B08F-9052C61B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Tests / Monitoring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11089-9829-4264-A8A2-21FB0AF4C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80285-06C2-44BB-8503-1DD088D3B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5" r="48448" b="4075"/>
          <a:stretch/>
        </p:blipFill>
        <p:spPr>
          <a:xfrm>
            <a:off x="1182414" y="1489841"/>
            <a:ext cx="6779172" cy="505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18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943-8702-4AA2-B5D6-77812C25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6700345" cy="1143000"/>
          </a:xfrm>
        </p:spPr>
        <p:txBody>
          <a:bodyPr>
            <a:normAutofit/>
          </a:bodyPr>
          <a:lstStyle/>
          <a:p>
            <a:r>
              <a:rPr lang="en-US" dirty="0"/>
              <a:t>Getting Around the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2D77E-83F2-4C34-9F7C-20A62FE1E9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0BC23-6B8C-49EF-9706-2196521BB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0" r="48276" b="31715"/>
          <a:stretch/>
        </p:blipFill>
        <p:spPr>
          <a:xfrm>
            <a:off x="78827" y="1734207"/>
            <a:ext cx="8986345" cy="467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57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6D6C-5ADD-453D-9936-1F9AA16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EADD6-C372-489A-9033-BF2E2D2FC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9FA6A-C4ED-4529-8AF5-71F6ABF92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8" r="48448" b="4144"/>
          <a:stretch/>
        </p:blipFill>
        <p:spPr>
          <a:xfrm>
            <a:off x="1221828" y="1521371"/>
            <a:ext cx="6700344" cy="5012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A3685A-6FFB-4F42-B3CC-458B7A9B3D7E}"/>
              </a:ext>
            </a:extLst>
          </p:cNvPr>
          <p:cNvSpPr/>
          <p:nvPr/>
        </p:nvSpPr>
        <p:spPr>
          <a:xfrm>
            <a:off x="5146766" y="4990011"/>
            <a:ext cx="2534194" cy="1543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80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EA4-DCCF-4753-BD31-9B417674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E37C4-B878-44AF-BA92-46A62F63EC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68618-C76C-4763-B688-F2285362B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4" r="48276" b="4693"/>
          <a:stretch/>
        </p:blipFill>
        <p:spPr>
          <a:xfrm>
            <a:off x="1177875" y="1417638"/>
            <a:ext cx="6804014" cy="5046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8CFE7C-B6CF-405D-9D1A-4AE1F5143AE3}"/>
              </a:ext>
            </a:extLst>
          </p:cNvPr>
          <p:cNvSpPr/>
          <p:nvPr/>
        </p:nvSpPr>
        <p:spPr>
          <a:xfrm>
            <a:off x="3831021" y="2104697"/>
            <a:ext cx="1103586" cy="1663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6D4E77-9BF8-4F0B-B9E5-87C35BE011E4}"/>
              </a:ext>
            </a:extLst>
          </p:cNvPr>
          <p:cNvSpPr/>
          <p:nvPr/>
        </p:nvSpPr>
        <p:spPr>
          <a:xfrm>
            <a:off x="4934606" y="2104697"/>
            <a:ext cx="551793" cy="1663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54F3D-B80B-44A3-9E9A-F8F0BD92FBA8}"/>
              </a:ext>
            </a:extLst>
          </p:cNvPr>
          <p:cNvSpPr/>
          <p:nvPr/>
        </p:nvSpPr>
        <p:spPr>
          <a:xfrm>
            <a:off x="5486399" y="2104697"/>
            <a:ext cx="551793" cy="1663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2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A276-B277-4CB7-9C08-900FD5EE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 – Default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DFBCB-5DA8-4CFD-A04E-78C52EA24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0DCB5-8F68-46DC-A0BE-E86B82DA2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83" r="48793" b="4900"/>
          <a:stretch/>
        </p:blipFill>
        <p:spPr>
          <a:xfrm>
            <a:off x="890751" y="1619613"/>
            <a:ext cx="7252139" cy="496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7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B46F-B2D5-4B2D-BF44-B623A353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</a:t>
            </a:r>
            <a:br>
              <a:rPr lang="en-US" dirty="0"/>
            </a:br>
            <a:r>
              <a:rPr lang="en-US" dirty="0"/>
              <a:t>Other Default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200F5-425C-4F0F-A294-049CF73A1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68807-FD9C-405B-95DA-37D082FDF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0" r="47845" b="4074"/>
          <a:stretch/>
        </p:blipFill>
        <p:spPr>
          <a:xfrm>
            <a:off x="938048" y="1568668"/>
            <a:ext cx="7267903" cy="4925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F7F728-7E48-472E-8089-26E5D5037356}"/>
              </a:ext>
            </a:extLst>
          </p:cNvPr>
          <p:cNvSpPr/>
          <p:nvPr/>
        </p:nvSpPr>
        <p:spPr>
          <a:xfrm>
            <a:off x="7193280" y="2368731"/>
            <a:ext cx="731520" cy="269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35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8EE01-D8A7-4DF8-9EEC-C1E3FB639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</a:t>
            </a:r>
            <a:br>
              <a:rPr lang="en-US" dirty="0"/>
            </a:br>
            <a:r>
              <a:rPr lang="en-US" dirty="0"/>
              <a:t>Other tools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F90C8-CC44-4E42-B43A-A0848DF8F0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56B27-408E-470C-8C56-3F04AF0AE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4" r="48362" b="4075"/>
          <a:stretch/>
        </p:blipFill>
        <p:spPr>
          <a:xfrm>
            <a:off x="890752" y="1513488"/>
            <a:ext cx="6692462" cy="50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8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44EC-10E9-4B31-82C8-2F7A4C2E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77917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Customizing Continuous Delivery Toolchain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CBDF-76F6-4A17-A05C-A79E3D230F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4A183-A448-49A8-8304-AFA6A436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5" r="48620" b="4282"/>
          <a:stretch/>
        </p:blipFill>
        <p:spPr>
          <a:xfrm>
            <a:off x="1143001" y="1495882"/>
            <a:ext cx="6716110" cy="50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9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B46F-B2D5-4B2D-BF44-B623A353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</a:t>
            </a:r>
            <a:br>
              <a:rPr lang="en-US" dirty="0"/>
            </a:br>
            <a:r>
              <a:rPr lang="en-US" dirty="0"/>
              <a:t>Other Default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200F5-425C-4F0F-A294-049CF73A1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68807-FD9C-405B-95DA-37D082FDF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0" r="47845" b="4074"/>
          <a:stretch/>
        </p:blipFill>
        <p:spPr>
          <a:xfrm>
            <a:off x="938048" y="1568668"/>
            <a:ext cx="7267903" cy="4925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F7F728-7E48-472E-8089-26E5D5037356}"/>
              </a:ext>
            </a:extLst>
          </p:cNvPr>
          <p:cNvSpPr/>
          <p:nvPr/>
        </p:nvSpPr>
        <p:spPr>
          <a:xfrm>
            <a:off x="3091543" y="2438399"/>
            <a:ext cx="984068" cy="1166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EE18AF-37EF-416F-8BE9-4CCF174D8B98}"/>
              </a:ext>
            </a:extLst>
          </p:cNvPr>
          <p:cNvCxnSpPr/>
          <p:nvPr/>
        </p:nvCxnSpPr>
        <p:spPr>
          <a:xfrm flipH="1" flipV="1">
            <a:off x="4929051" y="2838994"/>
            <a:ext cx="1262743" cy="870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545028-04D9-4261-952D-38204050B7E8}"/>
              </a:ext>
            </a:extLst>
          </p:cNvPr>
          <p:cNvSpPr txBox="1"/>
          <p:nvPr/>
        </p:nvSpPr>
        <p:spPr>
          <a:xfrm>
            <a:off x="6229106" y="2741414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61272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4625DCA-21B1-4DF6-9836-34109723973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1F238C-1568-4215-84FD-FB66F0E9F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6284A3-ABF7-4ED0-B10E-6FE8C49B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Private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08B47-66E9-4FA8-9B68-D5D32DBB59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1BD90-0E4E-4DD3-9A13-E406AB804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78" r="44828" b="3870"/>
          <a:stretch/>
        </p:blipFill>
        <p:spPr>
          <a:xfrm>
            <a:off x="811924" y="1552904"/>
            <a:ext cx="7520152" cy="485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8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7F27-6D16-4C3B-9E00-63E4DC53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Private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45B25-2D7B-42B2-8171-40E2225F0A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9B83B-C047-48EE-BDC9-24432E097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" t="11078" r="47672" b="4076"/>
          <a:stretch/>
        </p:blipFill>
        <p:spPr>
          <a:xfrm>
            <a:off x="1008992" y="1576553"/>
            <a:ext cx="7126015" cy="49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16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F06A-9697-45A9-9CAF-CED3715E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View (</a:t>
            </a:r>
            <a:r>
              <a:rPr lang="en-US" dirty="0" err="1"/>
              <a:t>Github</a:t>
            </a:r>
            <a:r>
              <a:rPr lang="en-US" dirty="0"/>
              <a:t> Classroom)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D1C6E-5BF9-42FA-AED5-42DC3DF76B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A4E89-B9E6-4D3A-933C-E78742F3D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7" t="3869" r="48017" b="5106"/>
          <a:stretch/>
        </p:blipFill>
        <p:spPr>
          <a:xfrm>
            <a:off x="1213945" y="1529255"/>
            <a:ext cx="6172200" cy="4942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C57AB4-365A-4149-8206-0C578E666531}"/>
              </a:ext>
            </a:extLst>
          </p:cNvPr>
          <p:cNvSpPr/>
          <p:nvPr/>
        </p:nvSpPr>
        <p:spPr>
          <a:xfrm>
            <a:off x="1454331" y="4058194"/>
            <a:ext cx="5583283" cy="687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943-8702-4AA2-B5D6-77812C25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2D77E-83F2-4C34-9F7C-20A62FE1E9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0BC23-6B8C-49EF-9706-2196521BB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0" r="48276" b="31715"/>
          <a:stretch/>
        </p:blipFill>
        <p:spPr>
          <a:xfrm>
            <a:off x="78827" y="1734207"/>
            <a:ext cx="8986345" cy="46744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F9816F-7D0E-4D30-B795-E8E01E5EB33B}"/>
              </a:ext>
            </a:extLst>
          </p:cNvPr>
          <p:cNvSpPr/>
          <p:nvPr/>
        </p:nvSpPr>
        <p:spPr>
          <a:xfrm>
            <a:off x="7417676" y="3058510"/>
            <a:ext cx="1174531" cy="370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66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27EC-2306-4DBB-AA76-D128873E0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Repo (my view again)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9C4E-945F-4AC9-85EA-9AB00DE0F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8AF89-3B12-48C1-B3AD-5AC452E4F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8" t="10872" r="46293" b="4283"/>
          <a:stretch/>
        </p:blipFill>
        <p:spPr>
          <a:xfrm>
            <a:off x="1001111" y="1537138"/>
            <a:ext cx="6968358" cy="49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4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B46F-B2D5-4B2D-BF44-B623A353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</a:t>
            </a:r>
            <a:br>
              <a:rPr lang="en-US" dirty="0"/>
            </a:br>
            <a:r>
              <a:rPr lang="en-US" dirty="0"/>
              <a:t>Other Default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200F5-425C-4F0F-A294-049CF73A1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68807-FD9C-405B-95DA-37D082FDF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90" r="47845" b="4074"/>
          <a:stretch/>
        </p:blipFill>
        <p:spPr>
          <a:xfrm>
            <a:off x="938048" y="1568668"/>
            <a:ext cx="7267903" cy="4925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547DC9-40BC-49D6-BAD1-F5EF602D26C8}"/>
              </a:ext>
            </a:extLst>
          </p:cNvPr>
          <p:cNvSpPr/>
          <p:nvPr/>
        </p:nvSpPr>
        <p:spPr>
          <a:xfrm>
            <a:off x="3091543" y="3614057"/>
            <a:ext cx="984068" cy="1166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6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C0DAB-AE4F-462C-9962-ED63E56F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Orion (online eclipse)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0C3B-1EAC-4D80-8B71-42372F008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BE029-522A-4FCC-BD26-30A4CB971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7" r="44828" b="4693"/>
          <a:stretch/>
        </p:blipFill>
        <p:spPr>
          <a:xfrm>
            <a:off x="599089" y="1417638"/>
            <a:ext cx="7701456" cy="492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36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8150-2702-445E-A5FA-B5B4941E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Orion (Online Eclipse)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65992-6EAE-4E99-A603-CBD9BC25C0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8E9F7-6C77-4408-B1D9-3FD4CEC6D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5" r="44828" b="4900"/>
          <a:stretch/>
        </p:blipFill>
        <p:spPr>
          <a:xfrm>
            <a:off x="563617" y="1485899"/>
            <a:ext cx="7811814" cy="49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3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B46F-B2D5-4B2D-BF44-B623A353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</a:t>
            </a:r>
            <a:br>
              <a:rPr lang="en-US" dirty="0"/>
            </a:br>
            <a:r>
              <a:rPr lang="en-US" dirty="0"/>
              <a:t>Other Default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200F5-425C-4F0F-A294-049CF73A1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68807-FD9C-405B-95DA-37D082FDF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0" r="47845" b="4074"/>
          <a:stretch/>
        </p:blipFill>
        <p:spPr>
          <a:xfrm>
            <a:off x="938048" y="1568668"/>
            <a:ext cx="7267903" cy="4925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96CD07-C08C-472E-87D3-A52731E09AA0}"/>
              </a:ext>
            </a:extLst>
          </p:cNvPr>
          <p:cNvSpPr/>
          <p:nvPr/>
        </p:nvSpPr>
        <p:spPr>
          <a:xfrm>
            <a:off x="4079965" y="2447107"/>
            <a:ext cx="984068" cy="1166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4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Toolchain Associated App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5" y="1626125"/>
            <a:ext cx="9046359" cy="471910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30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E501-B7B7-42C5-B7BC-3A94FCE9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Delivery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0867D-211C-4FC6-9B33-86B6907F2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6140F-F139-4D99-8A00-8015A7B5B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" t="11489" r="44828" b="4283"/>
          <a:stretch/>
        </p:blipFill>
        <p:spPr>
          <a:xfrm>
            <a:off x="789623" y="1529254"/>
            <a:ext cx="7564753" cy="49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32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18B9-0FE8-4D1E-AB1F-1FBD1A46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Configuring Delivery Pipeline</a:t>
            </a:r>
            <a:br>
              <a:rPr lang="en-US" dirty="0"/>
            </a:br>
            <a:r>
              <a:rPr lang="en-US" dirty="0"/>
              <a:t>Stage 1 (Build)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63436-E795-40F1-ACDD-BD666AA3C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3E9D-D4D1-446B-AF23-A9ABB3FC2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" t="11283" r="44742" b="4282"/>
          <a:stretch/>
        </p:blipFill>
        <p:spPr>
          <a:xfrm>
            <a:off x="776452" y="1552903"/>
            <a:ext cx="7591096" cy="493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9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BF80-B9A2-4A95-A454-3646278A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Configuring Delivery Pipeline</a:t>
            </a:r>
            <a:br>
              <a:rPr lang="en-US" dirty="0"/>
            </a:br>
            <a:r>
              <a:rPr lang="en-US" dirty="0"/>
              <a:t>Other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5C5A3-D15B-486F-BC1C-1713AF895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14571-674F-44E6-93BF-06E50FF5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" t="11490" r="44743" b="4074"/>
          <a:stretch/>
        </p:blipFill>
        <p:spPr>
          <a:xfrm>
            <a:off x="788275" y="1537137"/>
            <a:ext cx="7701455" cy="49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06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0EF9-C518-4B17-B0BE-81A38E43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Configure Delivery Pipeline</a:t>
            </a:r>
            <a:br>
              <a:rPr lang="en-US" dirty="0"/>
            </a:br>
            <a:r>
              <a:rPr lang="en-US" dirty="0"/>
              <a:t>Build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7EE68-2E97-4F9F-B158-280B481444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C6AFE-E072-412C-9472-614D57C9F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 t="10872" r="45172" b="4487"/>
          <a:stretch/>
        </p:blipFill>
        <p:spPr>
          <a:xfrm>
            <a:off x="914400" y="1521372"/>
            <a:ext cx="7551683" cy="49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0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08EF-02FA-48F4-A24D-30D1542A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Boilerplates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2885E-24E1-465B-850C-FAFE161D7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77435-82D9-4C6D-BD4A-91F2CE976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" r="11466" b="4075"/>
          <a:stretch/>
        </p:blipFill>
        <p:spPr>
          <a:xfrm>
            <a:off x="90004" y="1978571"/>
            <a:ext cx="9005010" cy="39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51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4CDE-559F-4669-8679-5867A726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Configure Delivery Pipeline</a:t>
            </a:r>
            <a:br>
              <a:rPr lang="en-US" dirty="0"/>
            </a:br>
            <a:r>
              <a:rPr lang="en-US" dirty="0"/>
              <a:t>Deploy Stage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5207E-9198-423D-A6AB-4799735E0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9B294-922C-400A-AA0A-84148BA92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" t="11490" r="44742" b="4074"/>
          <a:stretch/>
        </p:blipFill>
        <p:spPr>
          <a:xfrm>
            <a:off x="744920" y="1481960"/>
            <a:ext cx="7654159" cy="495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62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BCCC-92B9-46A1-AF2C-4C85EFEB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Configure Delivery Pipeline</a:t>
            </a:r>
            <a:br>
              <a:rPr lang="en-US" dirty="0"/>
            </a:br>
            <a:r>
              <a:rPr lang="en-US" dirty="0"/>
              <a:t>Deploy Stage Other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CA4EE-A1F0-421E-B44F-1B39F227F3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416C5-93F3-49D3-AFDC-A0A8542C1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" t="11283" r="45086" b="4900"/>
          <a:stretch/>
        </p:blipFill>
        <p:spPr>
          <a:xfrm>
            <a:off x="823748" y="1584434"/>
            <a:ext cx="7496503" cy="48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46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F6427-9822-4BDD-A975-9700118D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Configure Delivery Pipeline</a:t>
            </a:r>
            <a:br>
              <a:rPr lang="en-US" dirty="0"/>
            </a:br>
            <a:r>
              <a:rPr lang="en-US" dirty="0"/>
              <a:t>Deploy Stage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FCB9-AE99-4DD9-A726-0E1E61DE9D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C3746-FE31-4EC5-9CDF-B5E2A285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" t="11489" r="45172" b="5106"/>
          <a:stretch/>
        </p:blipFill>
        <p:spPr>
          <a:xfrm>
            <a:off x="859219" y="1489840"/>
            <a:ext cx="7654160" cy="499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57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</a:t>
            </a:r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5"/>
          <a:stretch/>
        </p:blipFill>
        <p:spPr>
          <a:xfrm>
            <a:off x="103717" y="1520574"/>
            <a:ext cx="8814252" cy="47774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66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Toolchains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0" y="1645325"/>
            <a:ext cx="8974984" cy="49433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Toolchains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6379"/>
            <a:ext cx="9164946" cy="47085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08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Toolchains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0" y="1645325"/>
            <a:ext cx="8974984" cy="49433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4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Custom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3" y="1494249"/>
            <a:ext cx="8899884" cy="497772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0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Toolchains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9" y="1506086"/>
            <a:ext cx="8784405" cy="4945336"/>
          </a:xfrm>
        </p:spPr>
      </p:pic>
    </p:spTree>
    <p:extLst>
      <p:ext uri="{BB962C8B-B14F-4D97-AF65-F5344CB8AC3E}">
        <p14:creationId xmlns:p14="http://schemas.microsoft.com/office/powerpoint/2010/main" val="538269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my Repos!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1717"/>
            <a:ext cx="8229600" cy="37680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hlinkClick r:id="rId2"/>
              </a:rPr>
              <a:t>https://git.ng.bluemix.net/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1" y="1842604"/>
            <a:ext cx="8383712" cy="47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8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943-8702-4AA2-B5D6-77812C25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6700345" cy="1143000"/>
          </a:xfrm>
        </p:spPr>
        <p:txBody>
          <a:bodyPr>
            <a:normAutofit/>
          </a:bodyPr>
          <a:lstStyle/>
          <a:p>
            <a:r>
              <a:rPr lang="en-US" dirty="0"/>
              <a:t>Getting Around the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2D77E-83F2-4C34-9F7C-20A62FE1E9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0BC23-6B8C-49EF-9706-2196521BB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0" r="48276" b="31715"/>
          <a:stretch/>
        </p:blipFill>
        <p:spPr>
          <a:xfrm>
            <a:off x="78827" y="1734207"/>
            <a:ext cx="8986345" cy="467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56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1DCC-36EE-4F04-97A2-6B183BE0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In-Class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22D1-68D1-47FB-A99A-A43B4339A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In-class demo moving from Private repo in IBM cloud to personal (classroom) </a:t>
            </a:r>
            <a:r>
              <a:rPr lang="en-US" dirty="0" err="1"/>
              <a:t>github</a:t>
            </a:r>
            <a:r>
              <a:rPr lang="en-US" dirty="0"/>
              <a:t> repo…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1F34A-7F51-435B-87CE-0607E70EB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81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8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3E05-9E5D-4B65-9641-0508CF1C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48FC3-6CC0-4D1B-A33A-6D4D4D9E8B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E7E88-DE23-4348-A889-CC7B4815D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5" t="11142" r="48445" b="32855"/>
          <a:stretch/>
        </p:blipFill>
        <p:spPr>
          <a:xfrm>
            <a:off x="1332187" y="1568668"/>
            <a:ext cx="6881648" cy="48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8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943-8702-4AA2-B5D6-77812C25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Running App on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2D77E-83F2-4C34-9F7C-20A62FE1E9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0BC23-6B8C-49EF-9706-2196521BB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0" r="48276" b="31715"/>
          <a:stretch/>
        </p:blipFill>
        <p:spPr>
          <a:xfrm>
            <a:off x="78827" y="1734207"/>
            <a:ext cx="8986345" cy="467447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1CA237E-1694-43D4-A1FC-E24376A2C91C}"/>
              </a:ext>
            </a:extLst>
          </p:cNvPr>
          <p:cNvSpPr/>
          <p:nvPr/>
        </p:nvSpPr>
        <p:spPr>
          <a:xfrm>
            <a:off x="3318641" y="4225159"/>
            <a:ext cx="1615966" cy="5517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73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9669-1653-4884-8DE3-5A538AD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751AC-5604-4472-A9E9-48CEC7CB3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1A327-DB23-461E-B06B-49C23061D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5" r="47759" b="18492"/>
          <a:stretch/>
        </p:blipFill>
        <p:spPr>
          <a:xfrm>
            <a:off x="780394" y="1671145"/>
            <a:ext cx="7417676" cy="4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36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943-8702-4AA2-B5D6-77812C25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App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2D77E-83F2-4C34-9F7C-20A62FE1E9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172F3-DA38-4AB4-9A24-2A7125085EF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0BC23-6B8C-49EF-9706-2196521BB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0" r="48276" b="31715"/>
          <a:stretch/>
        </p:blipFill>
        <p:spPr>
          <a:xfrm>
            <a:off x="78827" y="1734207"/>
            <a:ext cx="8986345" cy="467447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1CA237E-1694-43D4-A1FC-E24376A2C91C}"/>
              </a:ext>
            </a:extLst>
          </p:cNvPr>
          <p:cNvSpPr/>
          <p:nvPr/>
        </p:nvSpPr>
        <p:spPr>
          <a:xfrm>
            <a:off x="457200" y="4209394"/>
            <a:ext cx="2948152" cy="5517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1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424</Words>
  <Application>Microsoft Office PowerPoint</Application>
  <PresentationFormat>On-screen Show (4:3)</PresentationFormat>
  <Paragraphs>144</Paragraphs>
  <Slides>51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IBM Cloud / Github Classroom Primer</vt:lpstr>
      <vt:lpstr>Getting Around the Dashboard</vt:lpstr>
      <vt:lpstr>New Application</vt:lpstr>
      <vt:lpstr>Boilerplates</vt:lpstr>
      <vt:lpstr>Getting Around the Dashboard</vt:lpstr>
      <vt:lpstr>Application Options</vt:lpstr>
      <vt:lpstr>Visit Running App on Web</vt:lpstr>
      <vt:lpstr>Running App</vt:lpstr>
      <vt:lpstr>Modify App Options</vt:lpstr>
      <vt:lpstr>App Getting Started Page</vt:lpstr>
      <vt:lpstr>Manage App Use</vt:lpstr>
      <vt:lpstr>App Overview</vt:lpstr>
      <vt:lpstr>App Overview cont…</vt:lpstr>
      <vt:lpstr>Real-time Information</vt:lpstr>
      <vt:lpstr>Service Credentials, etc…</vt:lpstr>
      <vt:lpstr>Directly issuing commands</vt:lpstr>
      <vt:lpstr>Logs</vt:lpstr>
      <vt:lpstr>Elastic Search + Kibana</vt:lpstr>
      <vt:lpstr>Availability Tests / Monitoring</vt:lpstr>
      <vt:lpstr>Continuous Delivery</vt:lpstr>
      <vt:lpstr>Continuous Delivery</vt:lpstr>
      <vt:lpstr>CD – Default Repo</vt:lpstr>
      <vt:lpstr>Continuous Delivery Other Default Tools</vt:lpstr>
      <vt:lpstr>Continuous Delivery Other tools options</vt:lpstr>
      <vt:lpstr>Customizing Continuous Delivery Toolchain</vt:lpstr>
      <vt:lpstr>Continuous Delivery Other Default Tools</vt:lpstr>
      <vt:lpstr>IBM Cloud Private Repo</vt:lpstr>
      <vt:lpstr>IBM Cloud Private Repo</vt:lpstr>
      <vt:lpstr>My View (Github Classroom)</vt:lpstr>
      <vt:lpstr>Your Repo (my view again)</vt:lpstr>
      <vt:lpstr>Continuous Delivery Other Default Tools</vt:lpstr>
      <vt:lpstr>Orion (online eclipse)</vt:lpstr>
      <vt:lpstr>Orion (Online Eclipse)</vt:lpstr>
      <vt:lpstr>Continuous Delivery Other Default Tools</vt:lpstr>
      <vt:lpstr>Toolchain Associated App</vt:lpstr>
      <vt:lpstr>Configuring Delivery Pipeline</vt:lpstr>
      <vt:lpstr>Configuring Delivery Pipeline Stage 1 (Build)</vt:lpstr>
      <vt:lpstr>Configuring Delivery Pipeline Other Options</vt:lpstr>
      <vt:lpstr>Configure Delivery Pipeline Build Options</vt:lpstr>
      <vt:lpstr>Configure Delivery Pipeline Deploy Stage</vt:lpstr>
      <vt:lpstr>Configure Delivery Pipeline Deploy Stage Other Options</vt:lpstr>
      <vt:lpstr>Configure Delivery Pipeline Deploy Stage</vt:lpstr>
      <vt:lpstr>IBM Devops</vt:lpstr>
      <vt:lpstr>Toolchains</vt:lpstr>
      <vt:lpstr>Existing Toolchains</vt:lpstr>
      <vt:lpstr>Toolchains</vt:lpstr>
      <vt:lpstr>Create Custom</vt:lpstr>
      <vt:lpstr>Custom Toolchains</vt:lpstr>
      <vt:lpstr>Where are my Repos!</vt:lpstr>
      <vt:lpstr>In-Class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Earnest, Amanda</dc:creator>
  <cp:lastModifiedBy>rodrigo sardinas</cp:lastModifiedBy>
  <cp:revision>220</cp:revision>
  <dcterms:created xsi:type="dcterms:W3CDTF">2012-06-28T21:20:35Z</dcterms:created>
  <dcterms:modified xsi:type="dcterms:W3CDTF">2018-01-19T19:49:16Z</dcterms:modified>
</cp:coreProperties>
</file>